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6"/>
  </p:handoutMasterIdLst>
  <p:sldIdLst>
    <p:sldId id="271" r:id="rId2"/>
    <p:sldId id="256" r:id="rId3"/>
    <p:sldId id="258" r:id="rId4"/>
    <p:sldId id="558" r:id="rId5"/>
    <p:sldId id="559" r:id="rId6"/>
    <p:sldId id="260" r:id="rId7"/>
    <p:sldId id="257" r:id="rId8"/>
    <p:sldId id="261" r:id="rId9"/>
    <p:sldId id="468" r:id="rId10"/>
    <p:sldId id="650" r:id="rId11"/>
    <p:sldId id="562" r:id="rId12"/>
    <p:sldId id="561" r:id="rId13"/>
    <p:sldId id="267" r:id="rId14"/>
    <p:sldId id="266" r:id="rId15"/>
    <p:sldId id="268" r:id="rId16"/>
    <p:sldId id="511" r:id="rId17"/>
    <p:sldId id="651" r:id="rId18"/>
    <p:sldId id="272" r:id="rId19"/>
    <p:sldId id="273" r:id="rId20"/>
    <p:sldId id="274" r:id="rId21"/>
    <p:sldId id="652" r:id="rId22"/>
    <p:sldId id="653" r:id="rId23"/>
    <p:sldId id="654" r:id="rId24"/>
    <p:sldId id="279" r:id="rId25"/>
    <p:sldId id="280" r:id="rId26"/>
    <p:sldId id="281" r:id="rId27"/>
    <p:sldId id="611" r:id="rId28"/>
    <p:sldId id="612" r:id="rId29"/>
    <p:sldId id="572" r:id="rId30"/>
    <p:sldId id="613" r:id="rId31"/>
    <p:sldId id="614" r:id="rId32"/>
    <p:sldId id="571" r:id="rId33"/>
    <p:sldId id="655" r:id="rId34"/>
    <p:sldId id="615" r:id="rId35"/>
    <p:sldId id="513" r:id="rId36"/>
    <p:sldId id="579" r:id="rId37"/>
    <p:sldId id="616" r:id="rId38"/>
    <p:sldId id="289" r:id="rId39"/>
    <p:sldId id="290" r:id="rId40"/>
    <p:sldId id="291" r:id="rId41"/>
    <p:sldId id="292" r:id="rId42"/>
    <p:sldId id="293" r:id="rId43"/>
    <p:sldId id="656" r:id="rId44"/>
    <p:sldId id="298" r:id="rId45"/>
    <p:sldId id="308" r:id="rId46"/>
    <p:sldId id="623" r:id="rId47"/>
    <p:sldId id="313" r:id="rId48"/>
    <p:sldId id="314" r:id="rId49"/>
    <p:sldId id="657" r:id="rId50"/>
    <p:sldId id="658" r:id="rId51"/>
    <p:sldId id="660" r:id="rId52"/>
    <p:sldId id="659" r:id="rId53"/>
    <p:sldId id="661" r:id="rId54"/>
    <p:sldId id="580" r:id="rId55"/>
    <p:sldId id="634" r:id="rId56"/>
    <p:sldId id="662" r:id="rId57"/>
    <p:sldId id="316" r:id="rId58"/>
    <p:sldId id="522" r:id="rId59"/>
    <p:sldId id="319" r:id="rId60"/>
    <p:sldId id="320" r:id="rId61"/>
    <p:sldId id="321" r:id="rId62"/>
    <p:sldId id="663" r:id="rId63"/>
    <p:sldId id="664" r:id="rId64"/>
    <p:sldId id="665" r:id="rId65"/>
    <p:sldId id="327" r:id="rId66"/>
    <p:sldId id="328" r:id="rId67"/>
    <p:sldId id="329" r:id="rId68"/>
    <p:sldId id="666" r:id="rId69"/>
    <p:sldId id="667" r:id="rId70"/>
    <p:sldId id="668" r:id="rId71"/>
    <p:sldId id="669" r:id="rId72"/>
    <p:sldId id="670" r:id="rId73"/>
    <p:sldId id="671" r:id="rId74"/>
    <p:sldId id="672" r:id="rId75"/>
    <p:sldId id="673" r:id="rId76"/>
    <p:sldId id="335" r:id="rId77"/>
    <p:sldId id="336" r:id="rId78"/>
    <p:sldId id="337" r:id="rId79"/>
    <p:sldId id="338" r:id="rId80"/>
    <p:sldId id="339" r:id="rId81"/>
    <p:sldId id="340" r:id="rId82"/>
    <p:sldId id="674" r:id="rId83"/>
    <p:sldId id="343" r:id="rId84"/>
    <p:sldId id="344" r:id="rId85"/>
    <p:sldId id="346" r:id="rId86"/>
    <p:sldId id="347" r:id="rId87"/>
    <p:sldId id="352" r:id="rId88"/>
    <p:sldId id="353" r:id="rId89"/>
    <p:sldId id="354" r:id="rId90"/>
    <p:sldId id="675" r:id="rId91"/>
    <p:sldId id="355" r:id="rId92"/>
    <p:sldId id="636" r:id="rId93"/>
    <p:sldId id="676" r:id="rId94"/>
    <p:sldId id="637" r:id="rId95"/>
    <p:sldId id="677" r:id="rId96"/>
    <p:sldId id="678" r:id="rId97"/>
    <p:sldId id="679" r:id="rId98"/>
    <p:sldId id="638" r:id="rId99"/>
    <p:sldId id="680" r:id="rId100"/>
    <p:sldId id="681" r:id="rId101"/>
    <p:sldId id="682" r:id="rId102"/>
    <p:sldId id="639" r:id="rId103"/>
    <p:sldId id="683" r:id="rId104"/>
    <p:sldId id="684" r:id="rId105"/>
    <p:sldId id="685" r:id="rId106"/>
    <p:sldId id="364" r:id="rId107"/>
    <p:sldId id="365" r:id="rId108"/>
    <p:sldId id="366" r:id="rId109"/>
    <p:sldId id="367" r:id="rId110"/>
    <p:sldId id="369" r:id="rId111"/>
    <p:sldId id="370" r:id="rId112"/>
    <p:sldId id="686" r:id="rId113"/>
    <p:sldId id="687" r:id="rId114"/>
    <p:sldId id="376" r:id="rId115"/>
    <p:sldId id="688" r:id="rId116"/>
    <p:sldId id="689" r:id="rId117"/>
    <p:sldId id="690" r:id="rId118"/>
    <p:sldId id="691" r:id="rId119"/>
    <p:sldId id="377" r:id="rId120"/>
    <p:sldId id="386" r:id="rId121"/>
    <p:sldId id="643" r:id="rId122"/>
    <p:sldId id="693" r:id="rId123"/>
    <p:sldId id="692" r:id="rId124"/>
    <p:sldId id="694" r:id="rId125"/>
    <p:sldId id="695" r:id="rId126"/>
    <p:sldId id="696" r:id="rId127"/>
    <p:sldId id="589" r:id="rId128"/>
    <p:sldId id="389" r:id="rId129"/>
    <p:sldId id="390" r:id="rId130"/>
    <p:sldId id="391" r:id="rId131"/>
    <p:sldId id="644" r:id="rId132"/>
    <p:sldId id="645" r:id="rId133"/>
    <p:sldId id="646" r:id="rId134"/>
    <p:sldId id="594" r:id="rId135"/>
    <p:sldId id="647" r:id="rId136"/>
    <p:sldId id="548" r:id="rId137"/>
    <p:sldId id="648" r:id="rId138"/>
    <p:sldId id="549" r:id="rId139"/>
    <p:sldId id="550" r:id="rId140"/>
    <p:sldId id="551" r:id="rId141"/>
    <p:sldId id="649" r:id="rId142"/>
    <p:sldId id="400" r:id="rId143"/>
    <p:sldId id="401" r:id="rId144"/>
    <p:sldId id="402" r:id="rId1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244094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8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theme" Target="theme/theme1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9D7BE-3A8A-425B-B358-7655C90EF3A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Tampungan Nomor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1E7E3-C42F-4B2D-AD65-F5023FDD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86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 smtClean="0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9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8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33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42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2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09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16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7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 smtClean="0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5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ersegi panjang 7"/>
          <p:cNvSpPr/>
          <p:nvPr userDrawn="1"/>
        </p:nvSpPr>
        <p:spPr>
          <a:xfrm>
            <a:off x="211015" y="196948"/>
            <a:ext cx="8736037" cy="6524528"/>
          </a:xfrm>
          <a:prstGeom prst="rect">
            <a:avLst/>
          </a:prstGeom>
          <a:noFill/>
          <a:ln w="1143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dirty="0" smtClean="0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dirty="0" smtClean="0"/>
              <a:t>Klik untuk edit gaya teks Master</a:t>
            </a:r>
          </a:p>
          <a:p>
            <a:pPr lvl="1"/>
            <a:r>
              <a:rPr lang="id-ID" dirty="0" smtClean="0"/>
              <a:t>Tingkat kedua</a:t>
            </a:r>
          </a:p>
          <a:p>
            <a:pPr lvl="2"/>
            <a:r>
              <a:rPr lang="id-ID" dirty="0" smtClean="0"/>
              <a:t>Tingkat ketiga</a:t>
            </a:r>
          </a:p>
          <a:p>
            <a:pPr lvl="3"/>
            <a:r>
              <a:rPr lang="id-ID" dirty="0" smtClean="0"/>
              <a:t>Tingkat keempat</a:t>
            </a:r>
          </a:p>
          <a:p>
            <a:pPr lvl="4"/>
            <a:r>
              <a:rPr lang="id-ID" dirty="0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F34F7-B861-4418-B8C3-4B5B1E40F6E0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8E37A-99EC-4CB6-9849-954588F42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4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sto MT" panose="020406030505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Calisto MT" panose="02040603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Calisto MT" panose="020406030505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Calisto MT" panose="020406030505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Calisto MT" panose="020406030505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Calisto MT" panose="02040603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 noChangeArrowheads="1"/>
          </p:cNvSpPr>
          <p:nvPr/>
        </p:nvSpPr>
        <p:spPr bwMode="auto">
          <a:xfrm>
            <a:off x="499268" y="385287"/>
            <a:ext cx="8124825" cy="700088"/>
          </a:xfrm>
          <a:prstGeom prst="plaque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170" tIns="46990" rIns="90170" bIns="469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Bacaan Alkitab Hari Ini:</a:t>
            </a:r>
          </a:p>
        </p:txBody>
      </p:sp>
      <p:graphicFrame>
        <p:nvGraphicFramePr>
          <p:cNvPr id="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5741225"/>
              </p:ext>
            </p:extLst>
          </p:nvPr>
        </p:nvGraphicFramePr>
        <p:xfrm>
          <a:off x="242888" y="1392237"/>
          <a:ext cx="8672512" cy="790575"/>
        </p:xfrm>
        <a:graphic>
          <a:graphicData uri="http://schemas.openxmlformats.org/drawingml/2006/table">
            <a:tbl>
              <a:tblPr/>
              <a:tblGrid>
                <a:gridCol w="4333980"/>
                <a:gridCol w="4338532"/>
              </a:tblGrid>
              <a:tr h="790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Nas Pembimbing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Mazmur 100 : 2 - 5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295832"/>
              </p:ext>
            </p:extLst>
          </p:nvPr>
        </p:nvGraphicFramePr>
        <p:xfrm>
          <a:off x="241330" y="4074317"/>
          <a:ext cx="8674030" cy="704850"/>
        </p:xfrm>
        <a:graphic>
          <a:graphicData uri="http://schemas.openxmlformats.org/drawingml/2006/table">
            <a:tbl>
              <a:tblPr/>
              <a:tblGrid>
                <a:gridCol w="4335498"/>
                <a:gridCol w="4338532"/>
              </a:tblGrid>
              <a:tr h="7048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Perintah Hidup Baru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Lukas 6 : 20 - 26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719752"/>
              </p:ext>
            </p:extLst>
          </p:nvPr>
        </p:nvGraphicFramePr>
        <p:xfrm>
          <a:off x="241330" y="5436073"/>
          <a:ext cx="8674030" cy="721839"/>
        </p:xfrm>
        <a:graphic>
          <a:graphicData uri="http://schemas.openxmlformats.org/drawingml/2006/table">
            <a:tbl>
              <a:tblPr/>
              <a:tblGrid>
                <a:gridCol w="4335498"/>
                <a:gridCol w="4338532"/>
              </a:tblGrid>
              <a:tr h="7218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Pembacaan Alkitab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Lukas 2 : 1 - 7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0155851"/>
              </p:ext>
            </p:extLst>
          </p:nvPr>
        </p:nvGraphicFramePr>
        <p:xfrm>
          <a:off x="225425" y="2723671"/>
          <a:ext cx="8672512" cy="790575"/>
        </p:xfrm>
        <a:graphic>
          <a:graphicData uri="http://schemas.openxmlformats.org/drawingml/2006/table">
            <a:tbl>
              <a:tblPr/>
              <a:tblGrid>
                <a:gridCol w="4333980"/>
                <a:gridCol w="4338532"/>
              </a:tblGrid>
              <a:tr h="790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Berita Anugerah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Mikha</a:t>
                      </a: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 7 : 19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23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accel="50000" decel="5000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300"/>
                            </p:stCondLst>
                            <p:childTnLst>
                              <p:par>
                                <p:cTn id="14" presetID="2" presetClass="entr" presetSubtype="4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800"/>
                            </p:stCondLst>
                            <p:childTnLst>
                              <p:par>
                                <p:cTn id="19" presetID="2" presetClass="entr" presetSubtype="4" accel="50000" decel="5000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600"/>
                            </p:stCondLst>
                            <p:childTnLst>
                              <p:par>
                                <p:cTn id="24" presetID="2" presetClass="entr" presetSubtype="4" accel="50000" decel="5000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1651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595440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800" dirty="0" smtClean="0"/>
              <a:t>agar </a:t>
            </a:r>
            <a:r>
              <a:rPr lang="id-ID" sz="8800" dirty="0"/>
              <a:t>kami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sz="8800" dirty="0" smtClean="0"/>
              <a:t>Kau </a:t>
            </a:r>
            <a:r>
              <a:rPr lang="id-ID" sz="8800" dirty="0"/>
              <a:t>sucikan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sz="8800" dirty="0" smtClean="0"/>
              <a:t>dari </a:t>
            </a:r>
            <a:r>
              <a:rPr lang="id-ID" sz="8800" dirty="0"/>
              <a:t>dosa dan cela!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39115151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271463" y="352637"/>
            <a:ext cx="861536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Aku pun hendak ke Betlehem, supaya ‘ku </a:t>
            </a:r>
            <a:r>
              <a:rPr lang="id-ID" sz="8000" dirty="0" err="1" smtClean="0"/>
              <a:t>melihatNya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5653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271463" y="352637"/>
            <a:ext cx="861536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di tempat yang hina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id-ID" sz="8000" dirty="0"/>
              <a:t>rendah, Pangeran Mahamulia.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4886324" y="5835177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572125" y="5651667"/>
            <a:ext cx="3314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UMAT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345653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33178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228725"/>
            <a:ext cx="8615362" cy="52578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Aku kaya oleh </a:t>
            </a:r>
            <a:r>
              <a:rPr lang="id-ID" sz="8000" dirty="0" err="1"/>
              <a:t>miskinMu</a:t>
            </a:r>
            <a:r>
              <a:rPr lang="id-ID" sz="8000" dirty="0"/>
              <a:t>, selamat oleh hidup </a:t>
            </a:r>
            <a:r>
              <a:rPr lang="id-ID" sz="8000" dirty="0" err="1"/>
              <a:t>suciMu</a:t>
            </a:r>
            <a:r>
              <a:rPr lang="id-ID" sz="8000" dirty="0" smtClean="0"/>
              <a:t>,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83802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33178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228725"/>
            <a:ext cx="8615362" cy="52578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‘ku dibasuh oleh </a:t>
            </a:r>
            <a:r>
              <a:rPr lang="id-ID" sz="8000" dirty="0" err="1"/>
              <a:t>darahMu</a:t>
            </a:r>
            <a:r>
              <a:rPr lang="id-ID" sz="8000" dirty="0"/>
              <a:t>, bahag</a:t>
            </a:r>
            <a:r>
              <a:rPr lang="id-ID" sz="8000" u="sng" dirty="0"/>
              <a:t>ia</a:t>
            </a:r>
            <a:r>
              <a:rPr lang="id-ID" sz="8000" dirty="0"/>
              <a:t> oleh </a:t>
            </a:r>
            <a:r>
              <a:rPr lang="id-ID" sz="8000" dirty="0" err="1"/>
              <a:t>salibMu</a:t>
            </a:r>
            <a:r>
              <a:rPr lang="id-ID" sz="8000" dirty="0"/>
              <a:t>.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3076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35263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Aku pun hendak ke Betlehem, supaya ‘ku </a:t>
            </a:r>
            <a:r>
              <a:rPr lang="id-ID" sz="8000" dirty="0" err="1" smtClean="0"/>
              <a:t>melihatNya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7883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35263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di tempat yang hina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id-ID" sz="8000" dirty="0"/>
              <a:t>rendah, Pangeran Mahamulia.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09936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PENGAKUAN IMAN RASULI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Kotak Teks 2"/>
          <p:cNvSpPr txBox="1"/>
          <p:nvPr/>
        </p:nvSpPr>
        <p:spPr>
          <a:xfrm>
            <a:off x="5457824" y="5128112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duduk</a:t>
            </a:r>
            <a:endParaRPr lang="en-US" sz="4800" b="1" i="1" u="sng" dirty="0"/>
          </a:p>
        </p:txBody>
      </p:sp>
      <p:sp>
        <p:nvSpPr>
          <p:cNvPr id="5" name="Kotak Teks 4"/>
          <p:cNvSpPr txBox="1"/>
          <p:nvPr/>
        </p:nvSpPr>
        <p:spPr>
          <a:xfrm>
            <a:off x="785812" y="656124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berdiri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139079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387600"/>
          </a:xfrm>
        </p:spPr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DOA SYAFAAT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43000" y="4214812"/>
            <a:ext cx="6858000" cy="1042987"/>
          </a:xfrm>
        </p:spPr>
        <p:txBody>
          <a:bodyPr>
            <a:normAutofit/>
          </a:bodyPr>
          <a:lstStyle/>
          <a:p>
            <a:r>
              <a:rPr lang="id-ID" sz="5400" i="1" dirty="0" smtClean="0"/>
              <a:t>(DOX KJ 475)</a:t>
            </a:r>
            <a:endParaRPr lang="en-US" sz="5400" i="1" dirty="0"/>
          </a:p>
        </p:txBody>
      </p:sp>
    </p:spTree>
    <p:extLst>
      <p:ext uri="{BB962C8B-B14F-4D97-AF65-F5344CB8AC3E}">
        <p14:creationId xmlns:p14="http://schemas.microsoft.com/office/powerpoint/2010/main" val="242880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800100" y="1222375"/>
            <a:ext cx="7772400" cy="2387600"/>
          </a:xfrm>
        </p:spPr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PENGUCAPAN SYUKUR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328613" y="3729037"/>
            <a:ext cx="8501062" cy="2428876"/>
          </a:xfrm>
        </p:spPr>
        <p:txBody>
          <a:bodyPr>
            <a:normAutofit/>
          </a:bodyPr>
          <a:lstStyle/>
          <a:p>
            <a:r>
              <a:rPr lang="id-ID" sz="5400" dirty="0" smtClean="0">
                <a:latin typeface="Sylfaen" panose="010A0502050306030303" pitchFamily="18" charset="0"/>
              </a:rPr>
              <a:t>(Kotak </a:t>
            </a:r>
            <a:r>
              <a:rPr lang="en-US" sz="5400" dirty="0" smtClean="0">
                <a:latin typeface="Sylfaen" panose="010A0502050306030303" pitchFamily="18" charset="0"/>
              </a:rPr>
              <a:t>Pembangunan</a:t>
            </a:r>
            <a:r>
              <a:rPr lang="id-ID" sz="5400" dirty="0" smtClean="0">
                <a:latin typeface="Sylfaen" panose="010A0502050306030303" pitchFamily="18" charset="0"/>
              </a:rPr>
              <a:t>)</a:t>
            </a:r>
            <a:endParaRPr lang="en-US" sz="5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24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7225" y="665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Menyanyi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42900" y="1825625"/>
            <a:ext cx="851535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291: bait 1 - 4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MARI BERSYUKUR SEMUA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05237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595440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err="1"/>
              <a:t>UmatMu</a:t>
            </a:r>
            <a:r>
              <a:rPr lang="id-ID" sz="8000" dirty="0"/>
              <a:t> tetap Kau tuntun,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Kau </a:t>
            </a:r>
            <a:r>
              <a:rPr lang="id-ID" sz="8000" dirty="0"/>
              <a:t>Harapan kami pun</a:t>
            </a:r>
            <a:r>
              <a:rPr lang="id-ID" sz="8000" dirty="0" smtClean="0"/>
              <a:t>!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19155558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9" y="2508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64317" y="1819277"/>
            <a:ext cx="861536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/>
              <a:t>Mari </a:t>
            </a:r>
            <a:r>
              <a:rPr lang="en-GB" sz="8800" dirty="0" err="1"/>
              <a:t>bersyukur</a:t>
            </a:r>
            <a:r>
              <a:rPr lang="en-GB" sz="8800" dirty="0"/>
              <a:t> </a:t>
            </a:r>
            <a:r>
              <a:rPr lang="en-GB" sz="8800" dirty="0" err="1"/>
              <a:t>semua</a:t>
            </a:r>
            <a:r>
              <a:rPr lang="en-GB" sz="8800" dirty="0"/>
              <a:t> </a:t>
            </a:r>
            <a:r>
              <a:rPr lang="en-GB" sz="8800" dirty="0" err="1"/>
              <a:t>atas</a:t>
            </a:r>
            <a:r>
              <a:rPr lang="en-GB" sz="8800" dirty="0"/>
              <a:t> </a:t>
            </a:r>
            <a:r>
              <a:rPr lang="en-GB" sz="8800" dirty="0" err="1"/>
              <a:t>kebajikan</a:t>
            </a:r>
            <a:r>
              <a:rPr lang="en-GB" sz="8800" dirty="0"/>
              <a:t> </a:t>
            </a:r>
            <a:r>
              <a:rPr lang="en-GB" sz="8800" dirty="0" err="1"/>
              <a:t>Tuhan</a:t>
            </a:r>
            <a:r>
              <a:rPr lang="en-GB" sz="8800" dirty="0"/>
              <a:t>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4594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507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3" y="1705461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 err="1"/>
              <a:t>Kasih</a:t>
            </a:r>
            <a:r>
              <a:rPr lang="en-GB" sz="8800" dirty="0"/>
              <a:t> </a:t>
            </a:r>
            <a:r>
              <a:rPr lang="en-GB" sz="8800" dirty="0" err="1"/>
              <a:t>perjanjianNya</a:t>
            </a:r>
            <a:r>
              <a:rPr lang="en-GB" sz="8800" dirty="0"/>
              <a:t> </a:t>
            </a:r>
            <a:r>
              <a:rPr lang="en-GB" sz="8800" dirty="0" err="1"/>
              <a:t>sungguh</a:t>
            </a:r>
            <a:r>
              <a:rPr lang="en-GB" sz="8800" dirty="0"/>
              <a:t> </a:t>
            </a:r>
            <a:r>
              <a:rPr lang="en-GB" sz="8800" dirty="0" err="1"/>
              <a:t>nyata</a:t>
            </a:r>
            <a:r>
              <a:rPr lang="en-GB" sz="8800" dirty="0"/>
              <a:t> </a:t>
            </a:r>
            <a:r>
              <a:rPr lang="en-GB" sz="8800" dirty="0" err="1"/>
              <a:t>selamanya</a:t>
            </a:r>
            <a:r>
              <a:rPr lang="en-GB" sz="8800" dirty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51995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9" y="2508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64317" y="1819277"/>
            <a:ext cx="861536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 err="1"/>
              <a:t>Langit-bumi</a:t>
            </a:r>
            <a:r>
              <a:rPr lang="en-GB" sz="8800" dirty="0"/>
              <a:t> </a:t>
            </a:r>
            <a:r>
              <a:rPr lang="en-GB" sz="8800" dirty="0" err="1"/>
              <a:t>ciptaanNya</a:t>
            </a:r>
            <a:r>
              <a:rPr lang="en-GB" sz="8800" dirty="0"/>
              <a:t> </a:t>
            </a:r>
            <a:r>
              <a:rPr lang="en-GB" sz="8800" dirty="0" err="1"/>
              <a:t>mencerminkan</a:t>
            </a:r>
            <a:r>
              <a:rPr lang="en-GB" sz="8800" dirty="0"/>
              <a:t> </a:t>
            </a:r>
            <a:r>
              <a:rPr lang="en-GB" sz="8800" dirty="0" err="1"/>
              <a:t>kuasaNya</a:t>
            </a:r>
            <a:r>
              <a:rPr lang="en-GB" sz="8800" dirty="0"/>
              <a:t>.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4500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507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3" y="1705461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 err="1"/>
              <a:t>Kasih</a:t>
            </a:r>
            <a:r>
              <a:rPr lang="en-GB" sz="8800" dirty="0"/>
              <a:t> </a:t>
            </a:r>
            <a:r>
              <a:rPr lang="en-GB" sz="8800" dirty="0" err="1"/>
              <a:t>perjanjianNya</a:t>
            </a:r>
            <a:r>
              <a:rPr lang="en-GB" sz="8800" dirty="0"/>
              <a:t> </a:t>
            </a:r>
            <a:r>
              <a:rPr lang="en-GB" sz="8800" dirty="0" err="1"/>
              <a:t>sungguh</a:t>
            </a:r>
            <a:r>
              <a:rPr lang="en-GB" sz="8800" dirty="0"/>
              <a:t> </a:t>
            </a:r>
            <a:r>
              <a:rPr lang="en-GB" sz="8800" dirty="0" err="1"/>
              <a:t>nyata</a:t>
            </a:r>
            <a:r>
              <a:rPr lang="en-GB" sz="8800" dirty="0"/>
              <a:t> </a:t>
            </a:r>
            <a:r>
              <a:rPr lang="en-GB" sz="8800" dirty="0" err="1"/>
              <a:t>selamanya</a:t>
            </a:r>
            <a:r>
              <a:rPr lang="en-GB" sz="8800" dirty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46064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42950" y="152241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dirty="0" smtClean="0">
                <a:latin typeface="Vivaldi" panose="03020602050506090804" pitchFamily="66" charset="0"/>
              </a:rPr>
              <a:t>...persembahan dijalankan</a:t>
            </a:r>
            <a:endParaRPr lang="en-US" sz="7200" dirty="0">
              <a:latin typeface="Vivaldi" panose="03020602050506090804" pitchFamily="66" charset="0"/>
            </a:endParaRPr>
          </a:p>
        </p:txBody>
      </p:sp>
      <p:sp>
        <p:nvSpPr>
          <p:cNvPr id="3" name="Subjudul 2"/>
          <p:cNvSpPr txBox="1">
            <a:spLocks/>
          </p:cNvSpPr>
          <p:nvPr/>
        </p:nvSpPr>
        <p:spPr>
          <a:xfrm>
            <a:off x="614363" y="2957513"/>
            <a:ext cx="7786688" cy="318611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d-ID" sz="5400" dirty="0" smtClean="0">
                <a:latin typeface="Sylfaen" panose="010A0502050306030303" pitchFamily="18" charset="0"/>
              </a:rPr>
              <a:t>(Kotak </a:t>
            </a:r>
            <a:r>
              <a:rPr lang="en-US" sz="5400" u="sng" dirty="0" smtClean="0">
                <a:latin typeface="Sylfaen" panose="010A0502050306030303" pitchFamily="18" charset="0"/>
              </a:rPr>
              <a:t>Pembangunan</a:t>
            </a:r>
            <a:r>
              <a:rPr lang="id-ID" sz="5400" dirty="0" smtClean="0">
                <a:latin typeface="Sylfaen" panose="010A0502050306030303" pitchFamily="18" charset="0"/>
              </a:rPr>
              <a:t>)</a:t>
            </a:r>
            <a:endParaRPr lang="en-US" sz="5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9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9" y="2508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64317" y="1690689"/>
            <a:ext cx="861536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 err="1"/>
              <a:t>UmatNya</a:t>
            </a:r>
            <a:r>
              <a:rPr lang="en-GB" sz="8800" dirty="0"/>
              <a:t> </a:t>
            </a:r>
            <a:r>
              <a:rPr lang="en-GB" sz="8800" dirty="0" err="1"/>
              <a:t>dibebaskanNya</a:t>
            </a:r>
            <a:r>
              <a:rPr lang="en-GB" sz="8800" dirty="0"/>
              <a:t> </a:t>
            </a:r>
            <a:r>
              <a:rPr lang="en-GB" sz="8800" dirty="0" err="1"/>
              <a:t>untuk</a:t>
            </a:r>
            <a:r>
              <a:rPr lang="en-GB" sz="8800" dirty="0"/>
              <a:t> </a:t>
            </a:r>
            <a:r>
              <a:rPr lang="en-GB" sz="8800" dirty="0" err="1"/>
              <a:t>hidup</a:t>
            </a:r>
            <a:r>
              <a:rPr lang="en-GB" sz="8800" dirty="0"/>
              <a:t> </a:t>
            </a:r>
            <a:r>
              <a:rPr lang="en-GB" sz="8800" dirty="0" err="1"/>
              <a:t>bersejaht’ra</a:t>
            </a:r>
            <a:r>
              <a:rPr lang="en-GB" sz="8800" dirty="0"/>
              <a:t>.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43106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507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3" y="1705461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 err="1"/>
              <a:t>Kasih</a:t>
            </a:r>
            <a:r>
              <a:rPr lang="en-GB" sz="8800" dirty="0"/>
              <a:t> </a:t>
            </a:r>
            <a:r>
              <a:rPr lang="en-GB" sz="8800" dirty="0" err="1"/>
              <a:t>perjanjianNya</a:t>
            </a:r>
            <a:r>
              <a:rPr lang="en-GB" sz="8800" dirty="0"/>
              <a:t> </a:t>
            </a:r>
            <a:r>
              <a:rPr lang="en-GB" sz="8800" dirty="0" err="1"/>
              <a:t>sungguh</a:t>
            </a:r>
            <a:r>
              <a:rPr lang="en-GB" sz="8800" dirty="0"/>
              <a:t> </a:t>
            </a:r>
            <a:r>
              <a:rPr lang="en-GB" sz="8800" dirty="0" err="1"/>
              <a:t>nyata</a:t>
            </a:r>
            <a:r>
              <a:rPr lang="en-GB" sz="8800" dirty="0"/>
              <a:t> </a:t>
            </a:r>
            <a:r>
              <a:rPr lang="en-GB" sz="8800" dirty="0" err="1"/>
              <a:t>selamanya</a:t>
            </a:r>
            <a:r>
              <a:rPr lang="en-GB" sz="8800" dirty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9451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9" y="2508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64317" y="1576389"/>
            <a:ext cx="861536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 err="1"/>
              <a:t>Dia</a:t>
            </a:r>
            <a:r>
              <a:rPr lang="en-GB" sz="8800" dirty="0"/>
              <a:t> yang </a:t>
            </a:r>
            <a:r>
              <a:rPr lang="en-GB" sz="8800" dirty="0" err="1"/>
              <a:t>mengingat</a:t>
            </a:r>
            <a:r>
              <a:rPr lang="en-GB" sz="8800" dirty="0"/>
              <a:t> </a:t>
            </a:r>
            <a:r>
              <a:rPr lang="en-GB" sz="8800" dirty="0" err="1"/>
              <a:t>kita</a:t>
            </a:r>
            <a:r>
              <a:rPr lang="en-GB" sz="8800" dirty="0"/>
              <a:t> </a:t>
            </a:r>
            <a:r>
              <a:rPr lang="en-GB" sz="8800" dirty="0" err="1"/>
              <a:t>dalam</a:t>
            </a:r>
            <a:r>
              <a:rPr lang="en-GB" sz="8800" dirty="0"/>
              <a:t> </a:t>
            </a:r>
            <a:r>
              <a:rPr lang="en-GB" sz="8800" dirty="0" err="1"/>
              <a:t>susah</a:t>
            </a:r>
            <a:r>
              <a:rPr lang="en-GB" sz="8800" dirty="0"/>
              <a:t> </a:t>
            </a:r>
            <a:r>
              <a:rPr lang="en-GB" sz="8800" dirty="0" err="1"/>
              <a:t>dan</a:t>
            </a:r>
            <a:r>
              <a:rPr lang="en-GB" sz="8800" dirty="0"/>
              <a:t> </a:t>
            </a:r>
            <a:r>
              <a:rPr lang="en-GB" sz="8800" dirty="0" err="1"/>
              <a:t>derita</a:t>
            </a:r>
            <a:r>
              <a:rPr lang="en-GB" sz="8800" dirty="0"/>
              <a:t>.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76045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507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3" y="1705461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GB" sz="8800" dirty="0" err="1"/>
              <a:t>Kasih</a:t>
            </a:r>
            <a:r>
              <a:rPr lang="en-GB" sz="8800" dirty="0"/>
              <a:t> </a:t>
            </a:r>
            <a:r>
              <a:rPr lang="en-GB" sz="8800" dirty="0" err="1"/>
              <a:t>perjanjianNya</a:t>
            </a:r>
            <a:r>
              <a:rPr lang="en-GB" sz="8800" dirty="0"/>
              <a:t> </a:t>
            </a:r>
            <a:r>
              <a:rPr lang="en-GB" sz="8800" dirty="0" err="1"/>
              <a:t>sungguh</a:t>
            </a:r>
            <a:r>
              <a:rPr lang="en-GB" sz="8800" dirty="0"/>
              <a:t> </a:t>
            </a:r>
            <a:r>
              <a:rPr lang="en-GB" sz="8800" dirty="0" err="1"/>
              <a:t>nyata</a:t>
            </a:r>
            <a:r>
              <a:rPr lang="en-GB" sz="8800" dirty="0"/>
              <a:t> </a:t>
            </a:r>
            <a:r>
              <a:rPr lang="en-GB" sz="8800" dirty="0" err="1"/>
              <a:t>selamanya</a:t>
            </a:r>
            <a:r>
              <a:rPr lang="en-GB" sz="8800" dirty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96010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328612" y="2393949"/>
            <a:ext cx="8529637" cy="2387600"/>
          </a:xfrm>
        </p:spPr>
        <p:txBody>
          <a:bodyPr anchor="ctr">
            <a:noAutofit/>
          </a:bodyPr>
          <a:lstStyle/>
          <a:p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DOA </a:t>
            </a:r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SYUKUR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5836443" y="5529262"/>
            <a:ext cx="3021806" cy="1171575"/>
          </a:xfrm>
        </p:spPr>
        <p:txBody>
          <a:bodyPr>
            <a:normAutofit/>
          </a:bodyPr>
          <a:lstStyle/>
          <a:p>
            <a:r>
              <a:rPr lang="id-ID" sz="6000" i="1" u="sng" dirty="0" smtClean="0">
                <a:latin typeface="Sylfaen" panose="010A0502050306030303" pitchFamily="18" charset="0"/>
              </a:rPr>
              <a:t>duduk</a:t>
            </a:r>
            <a:endParaRPr lang="en-US" sz="6000" i="1" u="sng" dirty="0">
              <a:latin typeface="Sylfaen" panose="010A0502050306030303" pitchFamily="18" charset="0"/>
            </a:endParaRPr>
          </a:p>
        </p:txBody>
      </p:sp>
      <p:sp>
        <p:nvSpPr>
          <p:cNvPr id="4" name="Kotak Teks 3"/>
          <p:cNvSpPr txBox="1"/>
          <p:nvPr/>
        </p:nvSpPr>
        <p:spPr>
          <a:xfrm>
            <a:off x="657225" y="429478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berdiri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192440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595440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Bangsa dunia menunggu penghiburan </a:t>
            </a:r>
            <a:r>
              <a:rPr lang="id-ID" sz="8000" dirty="0" err="1"/>
              <a:t>kasihMu</a:t>
            </a:r>
            <a:r>
              <a:rPr lang="id-ID" sz="8000" dirty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45210639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WARTA JEMAAT</a:t>
            </a:r>
            <a:endParaRPr lang="en-US" sz="1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83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65151"/>
            <a:ext cx="7886700" cy="1563687"/>
          </a:xfrm>
        </p:spPr>
        <p:txBody>
          <a:bodyPr>
            <a:noAutofit/>
          </a:bodyPr>
          <a:lstStyle/>
          <a:p>
            <a:pPr algn="ctr"/>
            <a:r>
              <a:rPr lang="id-ID" sz="8000" dirty="0" smtClean="0">
                <a:latin typeface="Brush Script MT" panose="03060802040406070304" pitchFamily="66" charset="0"/>
                <a:sym typeface="Wingdings" panose="05000000000000000000" pitchFamily="2" charset="2"/>
              </a:rPr>
              <a:t>Ibadah Malam Natal</a:t>
            </a:r>
            <a:endParaRPr lang="en-US" sz="8000" dirty="0">
              <a:latin typeface="Brush Script MT" panose="0306080204040607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8606" y="1971675"/>
            <a:ext cx="8586788" cy="40766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Minggu, 24 Desember 2017</a:t>
            </a: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Koinonia</a:t>
            </a:r>
            <a:endParaRPr lang="id-ID" sz="4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18.00</a:t>
            </a:r>
          </a:p>
          <a:p>
            <a:pPr marL="0" indent="0" algn="ctr">
              <a:buNone/>
            </a:pPr>
            <a:endParaRPr lang="id-ID" sz="2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Horeb</a:t>
            </a:r>
            <a:endParaRPr lang="id-ID" sz="4400" dirty="0" smtClean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17.00 &amp; 20.00</a:t>
            </a:r>
          </a:p>
        </p:txBody>
      </p:sp>
    </p:spTree>
    <p:extLst>
      <p:ext uri="{BB962C8B-B14F-4D97-AF65-F5344CB8AC3E}">
        <p14:creationId xmlns:p14="http://schemas.microsoft.com/office/powerpoint/2010/main" val="225185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278606" y="565151"/>
            <a:ext cx="8586788" cy="1563687"/>
          </a:xfrm>
        </p:spPr>
        <p:txBody>
          <a:bodyPr>
            <a:noAutofit/>
          </a:bodyPr>
          <a:lstStyle/>
          <a:p>
            <a:pPr algn="ctr"/>
            <a:r>
              <a:rPr lang="id-ID" sz="8000" dirty="0" smtClean="0">
                <a:latin typeface="Brush Script MT" panose="03060802040406070304" pitchFamily="66" charset="0"/>
                <a:sym typeface="Wingdings" panose="05000000000000000000" pitchFamily="2" charset="2"/>
              </a:rPr>
              <a:t>Ibadah Natal Pertama</a:t>
            </a:r>
            <a:endParaRPr lang="en-US" sz="8000" dirty="0">
              <a:latin typeface="Brush Script MT" panose="0306080204040607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8606" y="1971675"/>
            <a:ext cx="8586788" cy="40766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Senin, 25 Desember 2017</a:t>
            </a: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Koinonia</a:t>
            </a:r>
            <a:endParaRPr lang="id-ID" sz="4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>
                <a:latin typeface="Clarendon BT" panose="02040704040505020204" pitchFamily="18" charset="0"/>
              </a:rPr>
              <a:t>0</a:t>
            </a:r>
            <a:r>
              <a:rPr lang="id-ID" sz="5400" dirty="0" smtClean="0">
                <a:latin typeface="Clarendon BT" panose="02040704040505020204" pitchFamily="18" charset="0"/>
              </a:rPr>
              <a:t>8.00</a:t>
            </a:r>
          </a:p>
          <a:p>
            <a:pPr marL="0" indent="0" algn="ctr">
              <a:buNone/>
            </a:pPr>
            <a:endParaRPr lang="id-ID" sz="2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Horeb</a:t>
            </a:r>
            <a:endParaRPr lang="id-ID" sz="4400" dirty="0" smtClean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09.00 &amp; 17.00</a:t>
            </a:r>
          </a:p>
        </p:txBody>
      </p:sp>
    </p:spTree>
    <p:extLst>
      <p:ext uri="{BB962C8B-B14F-4D97-AF65-F5344CB8AC3E}">
        <p14:creationId xmlns:p14="http://schemas.microsoft.com/office/powerpoint/2010/main" val="232650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65151"/>
            <a:ext cx="7886700" cy="1563687"/>
          </a:xfrm>
        </p:spPr>
        <p:txBody>
          <a:bodyPr>
            <a:noAutofit/>
          </a:bodyPr>
          <a:lstStyle/>
          <a:p>
            <a:pPr algn="ctr"/>
            <a:r>
              <a:rPr lang="id-ID" sz="8000" dirty="0" smtClean="0">
                <a:latin typeface="Brush Script MT" panose="03060802040406070304" pitchFamily="66" charset="0"/>
                <a:sym typeface="Wingdings" panose="05000000000000000000" pitchFamily="2" charset="2"/>
              </a:rPr>
              <a:t>Ibadah Natal Kedua</a:t>
            </a:r>
            <a:endParaRPr lang="en-US" sz="8000" dirty="0">
              <a:latin typeface="Brush Script MT" panose="0306080204040607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8606" y="2128838"/>
            <a:ext cx="8586788" cy="3919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Selasa, 26 Desember 2017</a:t>
            </a:r>
          </a:p>
          <a:p>
            <a:pPr marL="0" indent="0" algn="ctr">
              <a:buNone/>
            </a:pPr>
            <a:endParaRPr lang="id-ID" sz="2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6000" dirty="0" smtClean="0">
                <a:latin typeface="Clarendon BT" panose="02040704040505020204" pitchFamily="18" charset="0"/>
              </a:rPr>
              <a:t>Gedung </a:t>
            </a:r>
            <a:r>
              <a:rPr lang="id-ID" sz="6000" dirty="0" err="1" smtClean="0">
                <a:latin typeface="Clarendon BT" panose="02040704040505020204" pitchFamily="18" charset="0"/>
              </a:rPr>
              <a:t>Horeb</a:t>
            </a:r>
            <a:endParaRPr lang="id-ID" sz="6000" dirty="0" smtClean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7200" dirty="0" smtClean="0">
                <a:latin typeface="Clarendon BT" panose="02040704040505020204" pitchFamily="18" charset="0"/>
              </a:rPr>
              <a:t>09.00</a:t>
            </a:r>
          </a:p>
        </p:txBody>
      </p:sp>
    </p:spTree>
    <p:extLst>
      <p:ext uri="{BB962C8B-B14F-4D97-AF65-F5344CB8AC3E}">
        <p14:creationId xmlns:p14="http://schemas.microsoft.com/office/powerpoint/2010/main" val="348150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65151"/>
            <a:ext cx="7886700" cy="1563687"/>
          </a:xfrm>
        </p:spPr>
        <p:txBody>
          <a:bodyPr>
            <a:noAutofit/>
          </a:bodyPr>
          <a:lstStyle/>
          <a:p>
            <a:pPr algn="ctr"/>
            <a:r>
              <a:rPr lang="id-ID" sz="8000" dirty="0" smtClean="0">
                <a:latin typeface="Franklin Gothic Demi Cond" panose="020B0706030402020204" pitchFamily="34" charset="0"/>
                <a:sym typeface="Wingdings" panose="05000000000000000000" pitchFamily="2" charset="2"/>
              </a:rPr>
              <a:t>Ibadah Hari Minggu</a:t>
            </a:r>
            <a:endParaRPr lang="en-US" sz="8000" dirty="0">
              <a:latin typeface="Franklin Gothic Demi Cond" panose="020B0706030402020204" pitchFamily="34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8606" y="1971675"/>
            <a:ext cx="8586788" cy="40766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31 Desember 2017</a:t>
            </a: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Koinonia</a:t>
            </a:r>
            <a:endParaRPr lang="id-ID" sz="4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07.00 &amp; 09.30</a:t>
            </a:r>
          </a:p>
          <a:p>
            <a:pPr marL="0" indent="0" algn="ctr">
              <a:buNone/>
            </a:pPr>
            <a:endParaRPr lang="id-ID" sz="2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Horeb</a:t>
            </a:r>
            <a:endParaRPr lang="id-ID" sz="4400" dirty="0" smtClean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09.00</a:t>
            </a:r>
          </a:p>
        </p:txBody>
      </p:sp>
    </p:spTree>
    <p:extLst>
      <p:ext uri="{BB962C8B-B14F-4D97-AF65-F5344CB8AC3E}">
        <p14:creationId xmlns:p14="http://schemas.microsoft.com/office/powerpoint/2010/main" val="207129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65151"/>
            <a:ext cx="7886700" cy="1563687"/>
          </a:xfrm>
        </p:spPr>
        <p:txBody>
          <a:bodyPr>
            <a:noAutofit/>
          </a:bodyPr>
          <a:lstStyle/>
          <a:p>
            <a:pPr algn="ctr"/>
            <a:r>
              <a:rPr lang="id-ID" sz="8000" dirty="0" smtClean="0">
                <a:latin typeface="Franklin Gothic Demi Cond" panose="020B0706030402020204" pitchFamily="34" charset="0"/>
                <a:sym typeface="Wingdings" panose="05000000000000000000" pitchFamily="2" charset="2"/>
              </a:rPr>
              <a:t>Ibadah Tutup Tahun</a:t>
            </a:r>
            <a:endParaRPr lang="en-US" sz="8000" dirty="0">
              <a:latin typeface="Franklin Gothic Demi Cond" panose="020B0706030402020204" pitchFamily="34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8606" y="1971675"/>
            <a:ext cx="8586788" cy="40766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Minggu, 31 Desember 2017</a:t>
            </a: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Koinonia</a:t>
            </a:r>
            <a:endParaRPr lang="id-ID" sz="4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18.00</a:t>
            </a:r>
          </a:p>
          <a:p>
            <a:pPr marL="0" indent="0" algn="ctr">
              <a:buNone/>
            </a:pPr>
            <a:endParaRPr lang="id-ID" sz="2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Horeb</a:t>
            </a:r>
            <a:endParaRPr lang="id-ID" sz="4400" dirty="0" smtClean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17.00 &amp; 20.00</a:t>
            </a:r>
          </a:p>
        </p:txBody>
      </p:sp>
    </p:spTree>
    <p:extLst>
      <p:ext uri="{BB962C8B-B14F-4D97-AF65-F5344CB8AC3E}">
        <p14:creationId xmlns:p14="http://schemas.microsoft.com/office/powerpoint/2010/main" val="315988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65151"/>
            <a:ext cx="7886700" cy="1563687"/>
          </a:xfrm>
        </p:spPr>
        <p:txBody>
          <a:bodyPr>
            <a:noAutofit/>
          </a:bodyPr>
          <a:lstStyle/>
          <a:p>
            <a:pPr algn="ctr"/>
            <a:r>
              <a:rPr lang="id-ID" sz="8000" dirty="0" smtClean="0">
                <a:latin typeface="Franklin Gothic Demi Cond" panose="020B0706030402020204" pitchFamily="34" charset="0"/>
                <a:sym typeface="Wingdings" panose="05000000000000000000" pitchFamily="2" charset="2"/>
              </a:rPr>
              <a:t>Ibadah Tahun Baru</a:t>
            </a:r>
            <a:endParaRPr lang="en-US" sz="8000" dirty="0">
              <a:latin typeface="Franklin Gothic Demi Cond" panose="020B0706030402020204" pitchFamily="34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8606" y="1971675"/>
            <a:ext cx="8586788" cy="40766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Senin, 1 Januari 2018</a:t>
            </a: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Koinonia</a:t>
            </a:r>
            <a:endParaRPr lang="id-ID" sz="4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>
                <a:latin typeface="Clarendon BT" panose="02040704040505020204" pitchFamily="18" charset="0"/>
              </a:rPr>
              <a:t>0</a:t>
            </a:r>
            <a:r>
              <a:rPr lang="id-ID" sz="5400" dirty="0" smtClean="0">
                <a:latin typeface="Clarendon BT" panose="02040704040505020204" pitchFamily="18" charset="0"/>
              </a:rPr>
              <a:t>8.00</a:t>
            </a:r>
          </a:p>
          <a:p>
            <a:pPr marL="0" indent="0" algn="ctr">
              <a:buNone/>
            </a:pPr>
            <a:endParaRPr lang="id-ID" sz="2400" dirty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4400" dirty="0" smtClean="0">
                <a:latin typeface="Clarendon BT" panose="02040704040505020204" pitchFamily="18" charset="0"/>
              </a:rPr>
              <a:t>Gedung </a:t>
            </a:r>
            <a:r>
              <a:rPr lang="id-ID" sz="4400" dirty="0" err="1" smtClean="0">
                <a:latin typeface="Clarendon BT" panose="02040704040505020204" pitchFamily="18" charset="0"/>
              </a:rPr>
              <a:t>Horeb</a:t>
            </a:r>
            <a:endParaRPr lang="id-ID" sz="4400" dirty="0" smtClean="0">
              <a:latin typeface="Clarendon BT" panose="02040704040505020204" pitchFamily="18" charset="0"/>
            </a:endParaRPr>
          </a:p>
          <a:p>
            <a:pPr marL="0" indent="0" algn="ctr">
              <a:buNone/>
            </a:pPr>
            <a:r>
              <a:rPr lang="id-ID" sz="5400" dirty="0" smtClean="0">
                <a:latin typeface="Clarendon BT" panose="02040704040505020204" pitchFamily="18" charset="0"/>
              </a:rPr>
              <a:t>09.00 &amp; 17.00</a:t>
            </a:r>
          </a:p>
        </p:txBody>
      </p:sp>
    </p:spTree>
    <p:extLst>
      <p:ext uri="{BB962C8B-B14F-4D97-AF65-F5344CB8AC3E}">
        <p14:creationId xmlns:p14="http://schemas.microsoft.com/office/powerpoint/2010/main" val="373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Gambar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4" y="200025"/>
            <a:ext cx="8629651" cy="6457950"/>
          </a:xfrm>
          <a:prstGeom prst="rect">
            <a:avLst/>
          </a:prstGeom>
        </p:spPr>
      </p:pic>
      <p:sp>
        <p:nvSpPr>
          <p:cNvPr id="4" name="Kotak Teks 3"/>
          <p:cNvSpPr txBox="1"/>
          <p:nvPr/>
        </p:nvSpPr>
        <p:spPr>
          <a:xfrm>
            <a:off x="357188" y="6057900"/>
            <a:ext cx="8529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CP: Erwin 087794448788 || </a:t>
            </a:r>
            <a:r>
              <a:rPr lang="id-ID" sz="2400" dirty="0" err="1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Gloria</a:t>
            </a:r>
            <a:r>
              <a:rPr lang="id-ID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 081286184409</a:t>
            </a:r>
            <a:endParaRPr lang="en-US" sz="2400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4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14350" y="2736851"/>
            <a:ext cx="8072438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AMANAT PENGUTUSAN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62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7225" y="665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Bernyanyi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42900" y="1825625"/>
            <a:ext cx="8515350" cy="4351338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id-ID" sz="7200" dirty="0" smtClean="0"/>
              <a:t>KJ 84: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YA YESUS, DIKAU KAURINDUKAN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300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valdi" panose="03020602050506090804" pitchFamily="66" charset="0"/>
              </a:rPr>
              <a:t>Prosesi Alkitab memasuki ruang ibadah diiringi </a:t>
            </a:r>
            <a:r>
              <a:rPr lang="id-ID" sz="9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valdi" panose="03020602050506090804" pitchFamily="66" charset="0"/>
              </a:rPr>
              <a:t>orgen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valdi" panose="0302060205050609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47380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733551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Ya</a:t>
            </a:r>
            <a:r>
              <a:rPr lang="en-US" sz="8000" dirty="0"/>
              <a:t> </a:t>
            </a:r>
            <a:r>
              <a:rPr lang="en-US" sz="8000" dirty="0" err="1"/>
              <a:t>Yesus</a:t>
            </a:r>
            <a:r>
              <a:rPr lang="en-US" sz="8000" dirty="0"/>
              <a:t>, </a:t>
            </a:r>
            <a:r>
              <a:rPr lang="en-US" sz="8000" dirty="0" err="1"/>
              <a:t>Dikau</a:t>
            </a:r>
            <a:r>
              <a:rPr lang="en-US" sz="8000" dirty="0"/>
              <a:t> </a:t>
            </a:r>
            <a:r>
              <a:rPr lang="en-US" sz="8000" dirty="0" err="1"/>
              <a:t>kurindukan</a:t>
            </a:r>
            <a:r>
              <a:rPr lang="en-US" sz="8000" dirty="0"/>
              <a:t>, </a:t>
            </a:r>
            <a:r>
              <a:rPr lang="en-US" sz="8000" dirty="0" err="1"/>
              <a:t>lipurkan</a:t>
            </a:r>
            <a:r>
              <a:rPr lang="en-US" sz="8000" dirty="0"/>
              <a:t> </a:t>
            </a:r>
            <a:r>
              <a:rPr lang="en-US" sz="8000" dirty="0" err="1"/>
              <a:t>lara</a:t>
            </a:r>
            <a:r>
              <a:rPr lang="en-US" sz="8000" dirty="0"/>
              <a:t> </a:t>
            </a:r>
            <a:r>
              <a:rPr lang="en-US" sz="8000" dirty="0" err="1"/>
              <a:t>batinku</a:t>
            </a:r>
            <a:r>
              <a:rPr lang="en-US" sz="8000" dirty="0" smtClean="0"/>
              <a:t>;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666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733551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Seluruh</a:t>
            </a:r>
            <a:r>
              <a:rPr lang="en-US" sz="8000" dirty="0"/>
              <a:t> </a:t>
            </a:r>
            <a:r>
              <a:rPr lang="en-US" sz="8000" dirty="0" err="1"/>
              <a:t>hatiku</a:t>
            </a:r>
            <a:r>
              <a:rPr lang="en-US" sz="8000" dirty="0"/>
              <a:t> </a:t>
            </a:r>
            <a:r>
              <a:rPr lang="en-US" sz="8000" dirty="0" err="1"/>
              <a:t>terbuka</a:t>
            </a:r>
            <a:r>
              <a:rPr lang="en-US" sz="8000" dirty="0"/>
              <a:t> </a:t>
            </a:r>
            <a:r>
              <a:rPr lang="en-US" sz="8000" dirty="0" err="1"/>
              <a:t>menyambut</a:t>
            </a:r>
            <a:r>
              <a:rPr lang="en-US" sz="8000" dirty="0"/>
              <a:t> </a:t>
            </a:r>
            <a:r>
              <a:rPr lang="en-US" sz="8000" dirty="0" err="1"/>
              <a:t>kedatanganMu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001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733551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Bahagia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Terang</a:t>
            </a:r>
            <a:r>
              <a:rPr lang="en-US" sz="8000" dirty="0" smtClean="0"/>
              <a:t> </a:t>
            </a:r>
            <a:r>
              <a:rPr lang="en-US" sz="8000" dirty="0" err="1"/>
              <a:t>sorgawi</a:t>
            </a:r>
            <a:r>
              <a:rPr lang="en-US" sz="8000" dirty="0"/>
              <a:t>, </a:t>
            </a:r>
            <a:r>
              <a:rPr lang="en-US" sz="8000" dirty="0" err="1"/>
              <a:t>Engkau</a:t>
            </a:r>
            <a:r>
              <a:rPr lang="en-US" sz="8000" dirty="0"/>
              <a:t> </a:t>
            </a:r>
            <a:r>
              <a:rPr lang="en-US" sz="8000" dirty="0" err="1"/>
              <a:t>Harapan</a:t>
            </a:r>
            <a:r>
              <a:rPr lang="en-US" sz="8000" dirty="0"/>
              <a:t> </a:t>
            </a:r>
            <a:r>
              <a:rPr lang="en-US" sz="8000" dirty="0" err="1"/>
              <a:t>dunia</a:t>
            </a:r>
            <a:r>
              <a:rPr lang="en-US" sz="80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6111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192212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terbitlah</a:t>
            </a:r>
            <a:r>
              <a:rPr lang="en-US" sz="8000" dirty="0"/>
              <a:t>, Surya </a:t>
            </a:r>
            <a:r>
              <a:rPr lang="en-US" sz="8000" dirty="0" err="1"/>
              <a:t>Mahakasih</a:t>
            </a:r>
            <a:r>
              <a:rPr lang="en-US" sz="8000" dirty="0"/>
              <a:t>,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jiwaku</a:t>
            </a:r>
            <a:r>
              <a:rPr lang="en-US" sz="8000" dirty="0"/>
              <a:t> </a:t>
            </a:r>
            <a:r>
              <a:rPr lang="en-US" sz="8000" dirty="0" err="1"/>
              <a:t>terangilah</a:t>
            </a:r>
            <a:r>
              <a:rPr lang="en-US" sz="80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757737" y="5699127"/>
            <a:ext cx="585785" cy="548224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343522" y="5543550"/>
            <a:ext cx="33147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Perempuan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259958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733551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Hatiku</a:t>
            </a:r>
            <a:r>
              <a:rPr lang="en-US" sz="8000" dirty="0"/>
              <a:t> </a:t>
            </a:r>
            <a:r>
              <a:rPr lang="en-US" sz="8000" dirty="0" err="1"/>
              <a:t>biar</a:t>
            </a:r>
            <a:r>
              <a:rPr lang="en-US" sz="8000" dirty="0"/>
              <a:t> </a:t>
            </a:r>
            <a:r>
              <a:rPr lang="en-US" sz="8000" dirty="0" err="1"/>
              <a:t>Kaujadikan</a:t>
            </a:r>
            <a:r>
              <a:rPr lang="en-US" sz="8000" dirty="0"/>
              <a:t> </a:t>
            </a:r>
            <a:r>
              <a:rPr lang="en-US" sz="8000" dirty="0" err="1"/>
              <a:t>palunganMu</a:t>
            </a:r>
            <a:r>
              <a:rPr lang="en-US" sz="8000" dirty="0"/>
              <a:t> </a:t>
            </a:r>
            <a:r>
              <a:rPr lang="id-ID" sz="8000" dirty="0"/>
              <a:t/>
            </a:r>
            <a:br>
              <a:rPr lang="id-ID" sz="8000" dirty="0"/>
            </a:br>
            <a:r>
              <a:rPr lang="en-US" sz="8000" dirty="0" smtClean="0"/>
              <a:t>yang </a:t>
            </a:r>
            <a:r>
              <a:rPr lang="en-US" sz="8000" dirty="0" err="1"/>
              <a:t>mulia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2456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462088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aku</a:t>
            </a:r>
            <a:r>
              <a:rPr lang="en-US" sz="8000" dirty="0"/>
              <a:t> </a:t>
            </a:r>
            <a:r>
              <a:rPr lang="en-US" sz="8000" dirty="0" err="1"/>
              <a:t>Kaucerminkan</a:t>
            </a:r>
            <a:r>
              <a:rPr lang="en-US" sz="8000" dirty="0"/>
              <a:t> </a:t>
            </a:r>
            <a:r>
              <a:rPr lang="en-US" sz="8000" dirty="0" err="1"/>
              <a:t>terang</a:t>
            </a:r>
            <a:r>
              <a:rPr lang="en-US" sz="8000" dirty="0"/>
              <a:t> </a:t>
            </a:r>
            <a:r>
              <a:rPr lang="en-US" sz="8000" dirty="0" err="1"/>
              <a:t>sorgawi</a:t>
            </a:r>
            <a:r>
              <a:rPr lang="en-US" sz="8000" dirty="0"/>
              <a:t> yang </a:t>
            </a:r>
            <a:r>
              <a:rPr lang="en-US" sz="8000" dirty="0" err="1"/>
              <a:t>baka</a:t>
            </a:r>
            <a:r>
              <a:rPr lang="en-US" sz="8000" dirty="0"/>
              <a:t>,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614862" y="5813426"/>
            <a:ext cx="585785" cy="548224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200647" y="5657849"/>
            <a:ext cx="33147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Laki-laki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6883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9" y="293690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647826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sebab</a:t>
            </a:r>
            <a:r>
              <a:rPr lang="en-US" sz="8000" dirty="0"/>
              <a:t>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kehadiranMu</a:t>
            </a:r>
            <a:r>
              <a:rPr lang="en-US" sz="8000" dirty="0"/>
              <a:t> </a:t>
            </a:r>
            <a:r>
              <a:rPr lang="en-US" sz="8000" dirty="0" err="1"/>
              <a:t>keluhan</a:t>
            </a:r>
            <a:r>
              <a:rPr lang="en-US" sz="8000" dirty="0"/>
              <a:t> </a:t>
            </a:r>
            <a:r>
              <a:rPr lang="en-US" sz="8000" dirty="0" err="1"/>
              <a:t>batinku</a:t>
            </a:r>
            <a:r>
              <a:rPr lang="en-US" sz="8000" dirty="0"/>
              <a:t> </a:t>
            </a:r>
            <a:r>
              <a:rPr lang="en-US" sz="8000" dirty="0" err="1"/>
              <a:t>lenyap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561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9" y="293690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3" y="1295926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Kiranya</a:t>
            </a:r>
            <a:r>
              <a:rPr lang="en-US" sz="8000" dirty="0"/>
              <a:t> </a:t>
            </a:r>
            <a:r>
              <a:rPr lang="en-US" sz="8000" dirty="0" err="1"/>
              <a:t>lahir</a:t>
            </a:r>
            <a:r>
              <a:rPr lang="en-US" sz="8000" dirty="0"/>
              <a:t>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aku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tinggallah</a:t>
            </a:r>
            <a:r>
              <a:rPr lang="en-US" sz="8000" dirty="0"/>
              <a:t> </a:t>
            </a:r>
            <a:r>
              <a:rPr lang="en-US" sz="8000" dirty="0" err="1"/>
              <a:t>serta</a:t>
            </a:r>
            <a:r>
              <a:rPr lang="en-US" sz="8000" dirty="0"/>
              <a:t> </a:t>
            </a:r>
            <a:r>
              <a:rPr lang="en-US" sz="8000" dirty="0" err="1"/>
              <a:t>tetap</a:t>
            </a:r>
            <a:r>
              <a:rPr lang="en-US" sz="80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957887" y="5725052"/>
            <a:ext cx="585785" cy="548224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543672" y="5569475"/>
            <a:ext cx="33147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Umat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22856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662114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Puaskanlah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ya</a:t>
            </a:r>
            <a:r>
              <a:rPr lang="en-US" sz="8000" dirty="0" smtClean="0"/>
              <a:t> </a:t>
            </a:r>
            <a:r>
              <a:rPr lang="en-US" sz="8000" dirty="0" err="1"/>
              <a:t>Jurus’lamat</a:t>
            </a:r>
            <a:r>
              <a:rPr lang="en-US" sz="8000" dirty="0"/>
              <a:t>, </a:t>
            </a:r>
            <a:r>
              <a:rPr lang="en-US" sz="8000" dirty="0" err="1"/>
              <a:t>seluruh</a:t>
            </a:r>
            <a:r>
              <a:rPr lang="en-US" sz="8000" dirty="0"/>
              <a:t> </a:t>
            </a:r>
            <a:r>
              <a:rPr lang="en-US" sz="8000" dirty="0" err="1"/>
              <a:t>kerinduanku</a:t>
            </a:r>
            <a:r>
              <a:rPr lang="en-US" sz="8000" dirty="0" smtClean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2435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804989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rendah</a:t>
            </a:r>
            <a:r>
              <a:rPr lang="en-US" sz="8000" dirty="0"/>
              <a:t>, </a:t>
            </a:r>
            <a:r>
              <a:rPr lang="en-US" sz="8000" dirty="0" err="1"/>
              <a:t>jernih</a:t>
            </a:r>
            <a:r>
              <a:rPr lang="en-US" sz="8000" dirty="0"/>
              <a:t>,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taat</a:t>
            </a:r>
            <a:r>
              <a:rPr lang="en-US" sz="8000" dirty="0"/>
              <a:t> </a:t>
            </a:r>
            <a:r>
              <a:rPr lang="en-US" sz="8000" dirty="0" err="1"/>
              <a:t>hatiku</a:t>
            </a:r>
            <a:r>
              <a:rPr lang="en-US" sz="8000" dirty="0"/>
              <a:t> </a:t>
            </a:r>
            <a:r>
              <a:rPr lang="en-US" sz="8000" dirty="0" err="1"/>
              <a:t>siap</a:t>
            </a:r>
            <a:r>
              <a:rPr lang="en-US" sz="8000" dirty="0"/>
              <a:t> </a:t>
            </a:r>
            <a:r>
              <a:rPr lang="en-US" sz="8000" dirty="0" err="1"/>
              <a:t>bagiMu</a:t>
            </a:r>
            <a:r>
              <a:rPr lang="en-US" sz="8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2329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392894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Raja mulia,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Kau </a:t>
            </a:r>
            <a:r>
              <a:rPr lang="id-ID" sz="8000" dirty="0"/>
              <a:t>lahir bagai anak yang lembut,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695382233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790702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hendak</a:t>
            </a:r>
            <a:r>
              <a:rPr lang="en-US" sz="8000" dirty="0"/>
              <a:t> </a:t>
            </a:r>
            <a:r>
              <a:rPr lang="en-US" sz="8000" dirty="0" err="1"/>
              <a:t>padaMu</a:t>
            </a:r>
            <a:r>
              <a:rPr lang="en-US" sz="8000" dirty="0"/>
              <a:t> </a:t>
            </a:r>
            <a:r>
              <a:rPr lang="en-US" sz="8000" dirty="0" err="1"/>
              <a:t>kuabdikan</a:t>
            </a:r>
            <a:r>
              <a:rPr lang="en-US" sz="8000" dirty="0"/>
              <a:t> </a:t>
            </a:r>
            <a:r>
              <a:rPr lang="en-US" sz="8000" dirty="0" err="1"/>
              <a:t>perananku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dunia</a:t>
            </a:r>
            <a:r>
              <a:rPr lang="en-US" sz="8000" dirty="0" smtClean="0"/>
              <a:t>;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04393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4" y="1790702"/>
            <a:ext cx="8672511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cemas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duka</a:t>
            </a:r>
            <a:r>
              <a:rPr lang="en-US" sz="8000" dirty="0"/>
              <a:t> </a:t>
            </a:r>
            <a:r>
              <a:rPr lang="en-US" sz="8000" dirty="0" err="1"/>
              <a:t>Kausingkirkan</a:t>
            </a:r>
            <a:r>
              <a:rPr lang="en-US" sz="8000" dirty="0"/>
              <a:t>: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ya</a:t>
            </a:r>
            <a:r>
              <a:rPr lang="en-US" sz="8000" dirty="0" smtClean="0"/>
              <a:t> </a:t>
            </a:r>
            <a:r>
              <a:rPr lang="en-US" sz="8000" dirty="0" err="1"/>
              <a:t>Yesus</a:t>
            </a:r>
            <a:r>
              <a:rPr lang="en-US" sz="8000" dirty="0"/>
              <a:t>, </a:t>
            </a:r>
            <a:r>
              <a:rPr lang="en-US" sz="8000" dirty="0" err="1"/>
              <a:t>mari</a:t>
            </a:r>
            <a:r>
              <a:rPr lang="en-US" sz="8000" dirty="0"/>
              <a:t>, </a:t>
            </a:r>
            <a:r>
              <a:rPr lang="en-US" sz="8000" dirty="0" err="1"/>
              <a:t>masuklah</a:t>
            </a:r>
            <a:r>
              <a:rPr lang="en-US" sz="8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01377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14350" y="2736851"/>
            <a:ext cx="8072438" cy="13255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BERKAT</a:t>
            </a:r>
            <a:endParaRPr lang="en-US" sz="11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10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7223" y="1880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dirty="0" smtClean="0">
                <a:latin typeface="Vivaldi" panose="03020602050506090804" pitchFamily="66" charset="0"/>
              </a:rPr>
              <a:t>Nyanyian Umat</a:t>
            </a:r>
            <a:endParaRPr lang="en-US" sz="80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4" y="1267804"/>
            <a:ext cx="8515350" cy="224631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4800" dirty="0" smtClean="0"/>
              <a:t>KJ 478b</a:t>
            </a:r>
          </a:p>
          <a:p>
            <a:pPr marL="0" indent="0" algn="ctr">
              <a:buNone/>
            </a:pPr>
            <a:r>
              <a:rPr lang="id-ID" sz="4800" dirty="0" smtClean="0">
                <a:sym typeface="Webdings" panose="05030102010509060703" pitchFamily="18" charset="2"/>
              </a:rPr>
              <a:t>AMIN, AMIN, AMIN</a:t>
            </a:r>
            <a:endParaRPr lang="en-US" sz="4800" dirty="0"/>
          </a:p>
        </p:txBody>
      </p:sp>
      <p:pic>
        <p:nvPicPr>
          <p:cNvPr id="2050" name="Picture 2" descr="KJ-478a-478b-478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3" t="42964" r="2809" b="37352"/>
          <a:stretch>
            <a:fillRect/>
          </a:stretch>
        </p:blipFill>
        <p:spPr bwMode="auto">
          <a:xfrm>
            <a:off x="428622" y="3146612"/>
            <a:ext cx="8343901" cy="3388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433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IBADAH SELESAI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058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35312" y="1435195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agar kami Kauajari kasih </a:t>
            </a:r>
            <a:r>
              <a:rPr lang="id-ID" sz="8000" dirty="0" err="1"/>
              <a:t>KerajaanMu</a:t>
            </a:r>
            <a:r>
              <a:rPr lang="id-ID" sz="8000" dirty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902331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64319" y="1529324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Pimpin kami oleh </a:t>
            </a:r>
            <a:r>
              <a:rPr lang="id-ID" sz="8000" dirty="0" err="1"/>
              <a:t>RohMu</a:t>
            </a:r>
            <a:r>
              <a:rPr lang="id-ID" sz="8000" dirty="0"/>
              <a:t>, hati pun perintahlah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941264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64319" y="1381407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dan demi kurban </a:t>
            </a:r>
            <a:r>
              <a:rPr lang="id-ID" sz="8000" dirty="0" err="1"/>
              <a:t>darahMu</a:t>
            </a:r>
            <a:r>
              <a:rPr lang="id-ID" sz="8000" dirty="0"/>
              <a:t>, </a:t>
            </a:r>
            <a:r>
              <a:rPr lang="id-ID" sz="8000" dirty="0" err="1"/>
              <a:t>b’rilah</a:t>
            </a:r>
            <a:r>
              <a:rPr lang="id-ID" sz="8000" dirty="0"/>
              <a:t> damai yang baka!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433828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83917" y="350791"/>
            <a:ext cx="7489209" cy="1225052"/>
          </a:xfrm>
        </p:spPr>
        <p:txBody>
          <a:bodyPr anchor="ctr">
            <a:noAutofit/>
          </a:bodyPr>
          <a:lstStyle/>
          <a:p>
            <a:r>
              <a:rPr lang="en-US" sz="11500" dirty="0" smtClean="0"/>
              <a:t>VOTUM</a:t>
            </a:r>
            <a:endParaRPr lang="en-US" sz="115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8600" y="1293028"/>
            <a:ext cx="8915400" cy="5564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70" tIns="46990" rIns="90170" bIns="46990">
            <a:normAutofit fontScale="92500" lnSpcReduction="10000"/>
          </a:bodyPr>
          <a:lstStyle>
            <a:lvl1pPr marL="1546225" indent="-1546225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2508250" indent="-2857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29083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33655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38227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42799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7371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51943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6515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1428750" indent="-1428750">
              <a:lnSpc>
                <a:spcPct val="150000"/>
              </a:lnSpc>
              <a:buFontTx/>
              <a:buNone/>
            </a:pPr>
            <a:r>
              <a:rPr lang="en-US" altLang="en-US" sz="40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PF	</a:t>
            </a:r>
            <a:r>
              <a:rPr lang="id-ID" altLang="en-US" sz="40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</a:t>
            </a:r>
            <a:r>
              <a:rPr lang="en-US" altLang="en-US" sz="45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Pertolongan</a:t>
            </a:r>
            <a:r>
              <a:rPr lang="en-US" altLang="en-US" sz="45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45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kita</a:t>
            </a:r>
            <a:r>
              <a:rPr lang="en-US" altLang="en-US" sz="45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id-ID" altLang="en-US" sz="45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adalah dalam nama Tuhan yang menjadikan langit dan bumi. </a:t>
            </a:r>
          </a:p>
          <a:p>
            <a:pPr marL="0" indent="0">
              <a:buNone/>
            </a:pPr>
            <a:r>
              <a:rPr lang="en-US" altLang="en-US" sz="58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Umat</a:t>
            </a:r>
            <a:r>
              <a:rPr lang="id-ID" altLang="en-US" sz="58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58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	</a:t>
            </a:r>
            <a:r>
              <a:rPr lang="id-ID" sz="8800" dirty="0"/>
              <a:t>1   . | 1    . ||</a:t>
            </a:r>
            <a:endParaRPr lang="en-US" sz="8800" dirty="0"/>
          </a:p>
          <a:p>
            <a:pPr marL="0" indent="0">
              <a:buNone/>
            </a:pPr>
            <a:r>
              <a:rPr lang="id-ID" sz="8800" dirty="0"/>
              <a:t>	</a:t>
            </a:r>
            <a:r>
              <a:rPr lang="id-ID" sz="8800" dirty="0" smtClean="0"/>
              <a:t>			A   </a:t>
            </a:r>
            <a:r>
              <a:rPr lang="id-ID" sz="8800" dirty="0"/>
              <a:t>-   min</a:t>
            </a:r>
            <a:endParaRPr lang="en-US" sz="8800" dirty="0"/>
          </a:p>
          <a:p>
            <a:pPr marL="1343025" indent="-1343025">
              <a:lnSpc>
                <a:spcPct val="150000"/>
              </a:lnSpc>
              <a:buFontTx/>
              <a:buNone/>
            </a:pPr>
            <a:endParaRPr lang="en-US" altLang="en-US" sz="8500" b="1" dirty="0">
              <a:ln>
                <a:noFill/>
              </a:ln>
              <a:latin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6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564777" y="651716"/>
            <a:ext cx="7772400" cy="2387600"/>
          </a:xfrm>
        </p:spPr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NAS PEMBIMBING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43000" y="4102101"/>
            <a:ext cx="6858000" cy="1655762"/>
          </a:xfrm>
        </p:spPr>
        <p:txBody>
          <a:bodyPr anchor="ctr">
            <a:noAutofit/>
          </a:bodyPr>
          <a:lstStyle/>
          <a:p>
            <a:r>
              <a:rPr lang="id-ID" sz="8800" dirty="0" smtClean="0"/>
              <a:t>Mazmur 100</a:t>
            </a:r>
          </a:p>
          <a:p>
            <a:r>
              <a:rPr lang="id-ID" sz="8800" dirty="0" smtClean="0"/>
              <a:t>: 2 - 5</a:t>
            </a:r>
            <a:endParaRPr lang="en-US" sz="8800" dirty="0"/>
          </a:p>
        </p:txBody>
      </p:sp>
      <p:sp>
        <p:nvSpPr>
          <p:cNvPr id="4" name="Panah Kanan 3"/>
          <p:cNvSpPr/>
          <p:nvPr/>
        </p:nvSpPr>
        <p:spPr>
          <a:xfrm>
            <a:off x="6700838" y="6015038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7400925" y="5929313"/>
            <a:ext cx="1200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dirty="0" smtClean="0"/>
              <a:t>2-5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577659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685799" y="900113"/>
            <a:ext cx="7772400" cy="359568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d-ID" sz="6600" dirty="0" smtClean="0">
                <a:latin typeface="Edwardian Script ITC" panose="030303020407070D0804" pitchFamily="66" charset="0"/>
              </a:rPr>
              <a:t>Tata Ibadah</a:t>
            </a:r>
            <a:br>
              <a:rPr lang="id-ID" sz="6600" dirty="0" smtClean="0">
                <a:latin typeface="Edwardian Script ITC" panose="030303020407070D0804" pitchFamily="66" charset="0"/>
              </a:rPr>
            </a:br>
            <a:r>
              <a:rPr lang="id-ID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 Minggu </a:t>
            </a:r>
            <a:r>
              <a:rPr lang="id-ID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Adven</a:t>
            </a:r>
            <a:r>
              <a:rPr lang="id-ID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IV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257300" y="4244976"/>
            <a:ext cx="6858000" cy="1655762"/>
          </a:xfrm>
        </p:spPr>
        <p:txBody>
          <a:bodyPr anchor="ctr">
            <a:normAutofit/>
          </a:bodyPr>
          <a:lstStyle/>
          <a:p>
            <a:r>
              <a:rPr lang="id-ID" sz="5400" dirty="0" smtClean="0">
                <a:latin typeface="Edwardian Script ITC" panose="030303020407070D0804" pitchFamily="66" charset="0"/>
              </a:rPr>
              <a:t>Minggu, 24 Desember 2017</a:t>
            </a:r>
            <a:endParaRPr lang="en-US" sz="5400" dirty="0"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80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14314" y="228600"/>
            <a:ext cx="8758236" cy="6429375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d-ID" sz="5400" baseline="30000" dirty="0" smtClean="0">
                <a:latin typeface="Sylfaen" panose="010A0502050306030303" pitchFamily="18" charset="0"/>
              </a:rPr>
              <a:t>2</a:t>
            </a:r>
            <a:r>
              <a:rPr lang="id-ID" sz="6600" dirty="0"/>
              <a:t>Beribadahlah kepada TUHAN dengan sukacita, datanglah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id-ID" sz="6600" dirty="0" smtClean="0"/>
              <a:t>ke </a:t>
            </a:r>
            <a:r>
              <a:rPr lang="id-ID" sz="6600" dirty="0"/>
              <a:t>hadapan-Nya dengan sorak-sorai! </a:t>
            </a:r>
            <a:endParaRPr lang="en-US" sz="15200" dirty="0"/>
          </a:p>
        </p:txBody>
      </p:sp>
    </p:spTree>
    <p:extLst>
      <p:ext uri="{BB962C8B-B14F-4D97-AF65-F5344CB8AC3E}">
        <p14:creationId xmlns:p14="http://schemas.microsoft.com/office/powerpoint/2010/main" val="277258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14314" y="228600"/>
            <a:ext cx="8758236" cy="6429375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d-ID" sz="5400" baseline="30000" dirty="0" smtClean="0">
                <a:latin typeface="Sylfaen" panose="010A0502050306030303" pitchFamily="18" charset="0"/>
              </a:rPr>
              <a:t>3</a:t>
            </a:r>
            <a:r>
              <a:rPr lang="id-ID" sz="6600" dirty="0"/>
              <a:t>Ketahuilah, bahwa Tuhanlah Allah; Dialah yang menjadikan kita dan punya Dialah kita, umat-Nya dan kawanan domba </a:t>
            </a:r>
            <a:r>
              <a:rPr lang="id-ID" sz="6600" dirty="0" err="1"/>
              <a:t>gembalaan-Nya</a:t>
            </a:r>
            <a:r>
              <a:rPr lang="id-ID" sz="6600" dirty="0"/>
              <a:t>.</a:t>
            </a:r>
            <a:endParaRPr lang="en-US" sz="15200" dirty="0"/>
          </a:p>
        </p:txBody>
      </p:sp>
    </p:spTree>
    <p:extLst>
      <p:ext uri="{BB962C8B-B14F-4D97-AF65-F5344CB8AC3E}">
        <p14:creationId xmlns:p14="http://schemas.microsoft.com/office/powerpoint/2010/main" val="3327391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14314" y="228600"/>
            <a:ext cx="8758236" cy="6429375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d-ID" sz="5400" baseline="30000" dirty="0" smtClean="0">
                <a:latin typeface="Sylfaen" panose="010A0502050306030303" pitchFamily="18" charset="0"/>
              </a:rPr>
              <a:t>4</a:t>
            </a:r>
            <a:r>
              <a:rPr lang="id-ID" sz="6600" dirty="0"/>
              <a:t>Masuklah melalui pintu gerbang-Nya dengan nyanyian syukur, ke dalam pelataran-Nya dengan puji-pujian, bersyukurlah kepada-Nya dan pujilah nama-Nya!</a:t>
            </a:r>
            <a:endParaRPr lang="en-US" sz="15200" dirty="0"/>
          </a:p>
        </p:txBody>
      </p:sp>
    </p:spTree>
    <p:extLst>
      <p:ext uri="{BB962C8B-B14F-4D97-AF65-F5344CB8AC3E}">
        <p14:creationId xmlns:p14="http://schemas.microsoft.com/office/powerpoint/2010/main" val="2950667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14314" y="228600"/>
            <a:ext cx="8758236" cy="6429375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d-ID" sz="5400" baseline="30000" dirty="0" smtClean="0">
                <a:latin typeface="Sylfaen" panose="010A0502050306030303" pitchFamily="18" charset="0"/>
              </a:rPr>
              <a:t>5</a:t>
            </a:r>
            <a:r>
              <a:rPr lang="id-ID" sz="6600" dirty="0"/>
              <a:t>Sebab TUHAN itu baik, kasih setia-Nya untuk selama-lamanya, dan kesetiaan-Nya tetap turun-temurun.</a:t>
            </a:r>
            <a:endParaRPr lang="en-US" sz="15200" dirty="0"/>
          </a:p>
        </p:txBody>
      </p:sp>
    </p:spTree>
    <p:extLst>
      <p:ext uri="{BB962C8B-B14F-4D97-AF65-F5344CB8AC3E}">
        <p14:creationId xmlns:p14="http://schemas.microsoft.com/office/powerpoint/2010/main" val="2437074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28661" y="308768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SALAM</a:t>
            </a:r>
            <a:endParaRPr lang="en-US" sz="96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0025" y="700088"/>
            <a:ext cx="8943975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70" tIns="46990" rIns="90170" bIns="46990">
            <a:noAutofit/>
          </a:bodyPr>
          <a:lstStyle>
            <a:lvl1pPr marL="1546225" indent="-1546225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2508250" indent="-2857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29083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33655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38227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42799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7371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51943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6515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1524000" indent="-1524000">
              <a:lnSpc>
                <a:spcPct val="110000"/>
              </a:lnSpc>
              <a:buFont typeface="Arial" panose="020B0604020202020204" pitchFamily="34" charset="0"/>
              <a:buNone/>
            </a:pPr>
            <a:endParaRPr lang="id-ID" altLang="en-US" b="1" dirty="0" smtClean="0">
              <a:ln>
                <a:noFill/>
              </a:ln>
              <a:latin typeface="Segoe UI" panose="020B0502040204020203" pitchFamily="34" charset="0"/>
              <a:cs typeface="Arial" panose="020B0604020202020204" pitchFamily="34" charset="0"/>
            </a:endParaRPr>
          </a:p>
          <a:p>
            <a:pPr marL="1524000" indent="-1524000">
              <a:lnSpc>
                <a:spcPct val="110000"/>
              </a:lnSpc>
              <a:buNone/>
            </a:pPr>
            <a:r>
              <a:rPr lang="en-US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PF	</a:t>
            </a:r>
            <a:r>
              <a:rPr lang="id-ID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</a:t>
            </a:r>
            <a:r>
              <a:rPr lang="id-ID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id-ID" sz="3600" dirty="0"/>
              <a:t>Kasih karunia menyertai kamu dan damai sejahtera dari Allah, Bapa kita, dan dari Tuhan Yesus Kristus. </a:t>
            </a:r>
            <a:endParaRPr lang="id-ID" sz="3600" dirty="0" smtClean="0"/>
          </a:p>
          <a:p>
            <a:pPr marL="1524000" indent="-1524000">
              <a:lnSpc>
                <a:spcPct val="110000"/>
              </a:lnSpc>
              <a:buNone/>
            </a:pPr>
            <a:r>
              <a:rPr lang="en-US" altLang="en-US" sz="44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Umat</a:t>
            </a:r>
            <a:r>
              <a:rPr lang="id-ID" altLang="en-US" sz="44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	</a:t>
            </a:r>
            <a:r>
              <a:rPr lang="id-ID" altLang="en-US" sz="66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DAN MENYERTAIMU JUGA</a:t>
            </a:r>
            <a:endParaRPr lang="en-US" altLang="en-US" sz="8800" b="1" dirty="0">
              <a:ln>
                <a:noFill/>
              </a:ln>
              <a:latin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386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Bernyanyi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KJ 81: bait 1, 3, 5</a:t>
            </a:r>
          </a:p>
          <a:p>
            <a:pPr marL="0" indent="0" algn="ctr">
              <a:buNone/>
            </a:pPr>
            <a:r>
              <a:rPr lang="id-ID" sz="6000" dirty="0" smtClean="0">
                <a:sym typeface="Webdings" panose="05030102010509060703" pitchFamily="18" charset="2"/>
              </a:rPr>
              <a:t>O, DATANGLAH, IMANUEL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88097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285875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“O, Datanglah, </a:t>
            </a:r>
            <a:r>
              <a:rPr lang="id-ID" sz="8000" dirty="0" err="1"/>
              <a:t>Imanuel</a:t>
            </a:r>
            <a:r>
              <a:rPr lang="id-ID" sz="8000" dirty="0"/>
              <a:t>, tebus </a:t>
            </a:r>
            <a:r>
              <a:rPr lang="id-ID" sz="8000" dirty="0" err="1"/>
              <a:t>umatMu</a:t>
            </a:r>
            <a:r>
              <a:rPr lang="id-ID" sz="8000" dirty="0"/>
              <a:t> </a:t>
            </a:r>
            <a:r>
              <a:rPr lang="id-ID" sz="8000" dirty="0" smtClean="0"/>
              <a:t>Israel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584805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285875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yang dalam berkeluh kesah menanti</a:t>
            </a:r>
            <a:r>
              <a:rPr lang="en-US" sz="8000" dirty="0" err="1"/>
              <a:t>kan</a:t>
            </a:r>
            <a:r>
              <a:rPr lang="id-ID" sz="8000" dirty="0"/>
              <a:t> Penolongnya.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9874192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285875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Bersoraklah,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hai </a:t>
            </a:r>
            <a:r>
              <a:rPr lang="id-ID" sz="8000" dirty="0"/>
              <a:t>Israel, menyambut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Sang </a:t>
            </a:r>
            <a:r>
              <a:rPr lang="id-ID" sz="8000" dirty="0" err="1"/>
              <a:t>Imanuel</a:t>
            </a:r>
            <a:r>
              <a:rPr lang="id-ID" sz="8000" dirty="0"/>
              <a:t>!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082260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285875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O</a:t>
            </a:r>
            <a:r>
              <a:rPr lang="id-ID" sz="8000" dirty="0"/>
              <a:t>, datang,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Tunas </a:t>
            </a:r>
            <a:r>
              <a:rPr lang="id-ID" sz="8000" dirty="0" err="1"/>
              <a:t>Isai</a:t>
            </a:r>
            <a:r>
              <a:rPr lang="id-ID" sz="8000" dirty="0"/>
              <a:t>, patahkan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belenggu </a:t>
            </a:r>
            <a:r>
              <a:rPr lang="id-ID" sz="8000" dirty="0"/>
              <a:t>pedih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60431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UCAPAN SELAMAT DATANG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942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285875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dan </a:t>
            </a:r>
            <a:r>
              <a:rPr lang="id-ID" sz="8000" dirty="0" err="1"/>
              <a:t>umatMu</a:t>
            </a:r>
            <a:r>
              <a:rPr lang="id-ID" sz="8000" dirty="0"/>
              <a:t> lepaskanlah dari lembah sengsaranya</a:t>
            </a:r>
            <a:r>
              <a:rPr lang="id-ID" sz="8000" dirty="0" smtClean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3024086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562101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Bersoraklah,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hai </a:t>
            </a:r>
            <a:r>
              <a:rPr lang="id-ID" sz="8000" dirty="0"/>
              <a:t>Israel, menyambut Sang </a:t>
            </a:r>
            <a:r>
              <a:rPr lang="id-ID" sz="8000" dirty="0" err="1"/>
              <a:t>Imanuel</a:t>
            </a:r>
            <a:r>
              <a:rPr lang="id-ID" sz="8000" dirty="0"/>
              <a:t>!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8355569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562101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O Surya Pagi, datanglah dan jiwa kami hiburlah</a:t>
            </a:r>
            <a:r>
              <a:rPr lang="id-ID" sz="8000" dirty="0" smtClean="0"/>
              <a:t>;</a:t>
            </a:r>
            <a:endParaRPr lang="en-US" sz="7500" dirty="0"/>
          </a:p>
        </p:txBody>
      </p:sp>
    </p:spTree>
    <p:extLst>
      <p:ext uri="{BB962C8B-B14F-4D97-AF65-F5344CB8AC3E}">
        <p14:creationId xmlns:p14="http://schemas.microsoft.com/office/powerpoint/2010/main" val="23888974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562101"/>
            <a:ext cx="8629650" cy="409062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halaukanlah gelap seram bayangan maut yang kejam.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4614861" y="5818191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200648" y="5652723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Laki-laki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10428543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723465"/>
            <a:ext cx="8629650" cy="409062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Bersoraklah,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hai </a:t>
            </a:r>
            <a:r>
              <a:rPr lang="id-ID" sz="8000" dirty="0"/>
              <a:t>Israel, menyambut Sang </a:t>
            </a:r>
            <a:r>
              <a:rPr lang="id-ID" sz="8000" dirty="0" err="1"/>
              <a:t>Imanuel</a:t>
            </a:r>
            <a:r>
              <a:rPr lang="id-ID" sz="8000" dirty="0"/>
              <a:t>!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9651013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443037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O Tuhan Allah, datanglah, </a:t>
            </a:r>
            <a:r>
              <a:rPr lang="id-ID" sz="8000" dirty="0" err="1"/>
              <a:t>FirmanMu</a:t>
            </a:r>
            <a:r>
              <a:rPr lang="id-ID" sz="8000" dirty="0"/>
              <a:t> berkuasalah,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3535540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376363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seperti waktu </a:t>
            </a:r>
            <a:r>
              <a:rPr lang="id-ID" sz="8000" dirty="0"/>
              <a:t>Kauberi di atas puncak </a:t>
            </a:r>
            <a:r>
              <a:rPr lang="id-ID" sz="8000" dirty="0" err="1"/>
              <a:t>Sinai</a:t>
            </a:r>
            <a:r>
              <a:rPr lang="id-ID" sz="8000" dirty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6283350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079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362076"/>
            <a:ext cx="8629650" cy="4438649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Bersoraklah,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hai </a:t>
            </a:r>
            <a:r>
              <a:rPr lang="id-ID" sz="8000" dirty="0"/>
              <a:t>Israel, menyambut Sang </a:t>
            </a:r>
            <a:r>
              <a:rPr lang="id-ID" sz="8000" dirty="0" err="1"/>
              <a:t>Imanuel</a:t>
            </a:r>
            <a:r>
              <a:rPr lang="id-ID" sz="8000" dirty="0"/>
              <a:t>.</a:t>
            </a:r>
            <a:endParaRPr lang="en-US" sz="8000" dirty="0"/>
          </a:p>
        </p:txBody>
      </p:sp>
      <p:sp>
        <p:nvSpPr>
          <p:cNvPr id="4" name="Kotak Teks 3"/>
          <p:cNvSpPr txBox="1"/>
          <p:nvPr/>
        </p:nvSpPr>
        <p:spPr>
          <a:xfrm>
            <a:off x="6243638" y="5800725"/>
            <a:ext cx="2386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>
                <a:latin typeface="Arial Black" panose="020B0A04020102020204" pitchFamily="34" charset="0"/>
              </a:rPr>
              <a:t>duduk</a:t>
            </a:r>
            <a:endParaRPr lang="en-US" sz="4800" b="1" i="1" u="sng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7920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387600"/>
          </a:xfrm>
        </p:spPr>
        <p:txBody>
          <a:bodyPr anchor="ctr">
            <a:noAutofit/>
          </a:bodyPr>
          <a:lstStyle/>
          <a:p>
            <a:r>
              <a:rPr lang="en-US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DOA </a:t>
            </a:r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PENGAKUAN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949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937" y="250828"/>
            <a:ext cx="7886700" cy="76358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58225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6000" dirty="0"/>
              <a:t>Ya Allah, kami menyadari dan mengaku bahwa sungguh dosa dan pemberontakan kami banyak di hadapan-Mu, dan dosa kami bersaksi melawan kami.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556410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14335" y="393700"/>
            <a:ext cx="8272463" cy="274955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(GB </a:t>
            </a:r>
            <a:r>
              <a:rPr lang="en-US" dirty="0"/>
              <a:t>127: bait </a:t>
            </a:r>
            <a:r>
              <a:rPr lang="id-ID" dirty="0"/>
              <a:t>4</a:t>
            </a:r>
            <a:r>
              <a:rPr lang="en-US" dirty="0" smtClean="0"/>
              <a:t> </a:t>
            </a:r>
            <a:r>
              <a:rPr lang="en-US" dirty="0"/>
              <a:t>*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Lilin</a:t>
            </a:r>
            <a:r>
              <a:rPr lang="en-US" dirty="0"/>
              <a:t> Kita </a:t>
            </a:r>
            <a:r>
              <a:rPr lang="en-US" dirty="0" err="1"/>
              <a:t>Nyalakan</a:t>
            </a:r>
            <a:r>
              <a:rPr lang="en-US" dirty="0"/>
              <a:t>*).</a:t>
            </a:r>
            <a:r>
              <a:rPr lang="en-US" sz="3800" dirty="0"/>
              <a:t/>
            </a:r>
            <a:br>
              <a:rPr lang="en-US" sz="3800" dirty="0"/>
            </a:br>
            <a:endParaRPr lang="en-US" sz="3800" dirty="0"/>
          </a:p>
        </p:txBody>
      </p:sp>
      <p:pic>
        <p:nvPicPr>
          <p:cNvPr id="1026" name="Picture 2" descr="Hasil gambar untuk IV adv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5" y="2400300"/>
            <a:ext cx="8272463" cy="409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0366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5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58225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6600" dirty="0"/>
              <a:t>Sungguh, kami menyadari pemberontakan kami, dan mengenal segala kejahatan kami.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903319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937" y="265113"/>
            <a:ext cx="7886700" cy="1035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4" y="1957387"/>
            <a:ext cx="8658225" cy="381317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6600" dirty="0"/>
              <a:t>Kami telah memberontak dan mungkir terhadap Tuhan; berbalik dari mengikuti Allah kami.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355048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5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58225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7200" dirty="0"/>
              <a:t>Kami merancangkan berbagai pemerasan dan penyelewengan.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7733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5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58225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7200" dirty="0" smtClean="0"/>
              <a:t>Hati </a:t>
            </a:r>
            <a:r>
              <a:rPr lang="id-ID" sz="7200" dirty="0"/>
              <a:t>kami mengandung dusta dan melahirkannya dalam kata-kata.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2022389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5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42887" y="1228724"/>
            <a:ext cx="8658225" cy="5057775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6800" dirty="0"/>
              <a:t>Karena itu, kami mohon kepada-Mu, </a:t>
            </a:r>
            <a:r>
              <a:rPr lang="id-ID" sz="6800" dirty="0" smtClean="0"/>
              <a:t/>
            </a:r>
            <a:br>
              <a:rPr lang="id-ID" sz="6800" dirty="0" smtClean="0"/>
            </a:br>
            <a:r>
              <a:rPr lang="id-ID" sz="6800" dirty="0" smtClean="0"/>
              <a:t>ya </a:t>
            </a:r>
            <a:r>
              <a:rPr lang="id-ID" sz="6800" dirty="0"/>
              <a:t>Bapa, ampunilah segala dosa dan pemberontakan kami.</a:t>
            </a:r>
            <a:endParaRPr lang="en-US" sz="6800" dirty="0"/>
          </a:p>
        </p:txBody>
      </p:sp>
    </p:spTree>
    <p:extLst>
      <p:ext uri="{BB962C8B-B14F-4D97-AF65-F5344CB8AC3E}">
        <p14:creationId xmlns:p14="http://schemas.microsoft.com/office/powerpoint/2010/main" val="31306659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5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58225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Baharuilah kami, supaya kami layak menjadi </a:t>
            </a:r>
            <a:r>
              <a:rPr lang="id-ID" sz="8000" dirty="0" err="1"/>
              <a:t>anak-anak-Mu</a:t>
            </a:r>
            <a:r>
              <a:rPr lang="id-ID" sz="8000" dirty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8910818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5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2: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42887" y="1752604"/>
            <a:ext cx="8658225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Demikian pengakuan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umat-Mu</a:t>
            </a:r>
            <a:r>
              <a:rPr lang="id-ID" sz="8000" dirty="0"/>
              <a:t>. Dengarlah, ya Tuhan :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068902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Menyanyi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34: bait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DI SALIB YESUS </a:t>
            </a:r>
            <a:br>
              <a:rPr lang="id-ID" sz="7200" dirty="0" smtClean="0">
                <a:sym typeface="Webdings" panose="05030102010509060703" pitchFamily="18" charset="2"/>
              </a:rPr>
            </a:br>
            <a:r>
              <a:rPr lang="id-ID" sz="7200" dirty="0" smtClean="0">
                <a:sym typeface="Webdings" panose="05030102010509060703" pitchFamily="18" charset="2"/>
              </a:rPr>
              <a:t>DI KALVARI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2667891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1505" y="279402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28599" y="1690689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Di </a:t>
            </a:r>
            <a:r>
              <a:rPr lang="en-US" sz="8000" dirty="0" err="1"/>
              <a:t>salib</a:t>
            </a:r>
            <a:r>
              <a:rPr lang="en-US" sz="8000" dirty="0"/>
              <a:t> </a:t>
            </a:r>
            <a:r>
              <a:rPr lang="en-US" sz="8000" dirty="0" err="1"/>
              <a:t>Yesus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Kalvari</a:t>
            </a:r>
            <a:r>
              <a:rPr lang="en-US" sz="8000" dirty="0"/>
              <a:t> </a:t>
            </a:r>
            <a:r>
              <a:rPr lang="en-US" sz="8000" dirty="0" err="1"/>
              <a:t>kus’rahkan</a:t>
            </a:r>
            <a:r>
              <a:rPr lang="en-US" sz="8000" dirty="0"/>
              <a:t> </a:t>
            </a:r>
            <a:r>
              <a:rPr lang="en-US" sz="8000" dirty="0" err="1"/>
              <a:t>dosaku</a:t>
            </a:r>
            <a:r>
              <a:rPr lang="en-US" sz="8000" dirty="0"/>
              <a:t> yang </a:t>
            </a:r>
            <a:r>
              <a:rPr lang="en-US" sz="8000" dirty="0" err="1"/>
              <a:t>keji</a:t>
            </a:r>
            <a:r>
              <a:rPr lang="en-US" sz="8000" dirty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523730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1505" y="279402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28599" y="1690689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Oleh</a:t>
            </a:r>
            <a:r>
              <a:rPr lang="en-US" sz="8000" dirty="0"/>
              <a:t> </a:t>
            </a:r>
            <a:r>
              <a:rPr lang="en-US" sz="8000" dirty="0" err="1"/>
              <a:t>darah</a:t>
            </a:r>
            <a:r>
              <a:rPr lang="en-US" sz="8000" dirty="0"/>
              <a:t>-Nya </a:t>
            </a:r>
            <a:r>
              <a:rPr lang="en-US" sz="8000" dirty="0" err="1"/>
              <a:t>aku</a:t>
            </a:r>
            <a:r>
              <a:rPr lang="en-US" sz="8000" dirty="0"/>
              <a:t> </a:t>
            </a:r>
            <a:r>
              <a:rPr lang="en-US" sz="8000" dirty="0" err="1"/>
              <a:t>bersih</a:t>
            </a:r>
            <a:r>
              <a:rPr lang="en-US" sz="8000" dirty="0"/>
              <a:t>!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Puji</a:t>
            </a:r>
            <a:r>
              <a:rPr lang="en-US" sz="8000" dirty="0" smtClean="0"/>
              <a:t> </a:t>
            </a:r>
            <a:r>
              <a:rPr lang="en-US" sz="8000" dirty="0" err="1"/>
              <a:t>nama</a:t>
            </a:r>
            <a:r>
              <a:rPr lang="en-US" sz="8000" dirty="0"/>
              <a:t>-Nya!</a:t>
            </a:r>
          </a:p>
        </p:txBody>
      </p:sp>
    </p:spTree>
    <p:extLst>
      <p:ext uri="{BB962C8B-B14F-4D97-AF65-F5344CB8AC3E}">
        <p14:creationId xmlns:p14="http://schemas.microsoft.com/office/powerpoint/2010/main" val="2795122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269877"/>
            <a:ext cx="7886700" cy="87312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143001"/>
            <a:ext cx="8615362" cy="5343524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6600" dirty="0" err="1"/>
              <a:t>Empat</a:t>
            </a:r>
            <a:r>
              <a:rPr lang="en-US" sz="6600" dirty="0"/>
              <a:t> </a:t>
            </a:r>
            <a:r>
              <a:rPr lang="en-US" sz="6600" dirty="0" err="1"/>
              <a:t>lilin</a:t>
            </a:r>
            <a:r>
              <a:rPr lang="en-US" sz="6600" dirty="0"/>
              <a:t> </a:t>
            </a:r>
            <a:r>
              <a:rPr lang="en-US" sz="6600" dirty="0" err="1"/>
              <a:t>kita</a:t>
            </a:r>
            <a:r>
              <a:rPr lang="en-US" sz="6600" dirty="0"/>
              <a:t> </a:t>
            </a:r>
            <a:r>
              <a:rPr lang="en-US" sz="6600" dirty="0" err="1"/>
              <a:t>nyalakan</a:t>
            </a:r>
            <a:r>
              <a:rPr lang="en-US" sz="6600" dirty="0"/>
              <a:t>, </a:t>
            </a:r>
            <a:r>
              <a:rPr lang="en-US" sz="6600" dirty="0" err="1"/>
              <a:t>bagai</a:t>
            </a:r>
            <a:r>
              <a:rPr lang="en-US" sz="6600" dirty="0"/>
              <a:t> </a:t>
            </a:r>
            <a:r>
              <a:rPr lang="en-US" sz="6600" dirty="0" err="1" smtClean="0"/>
              <a:t>bintang</a:t>
            </a:r>
            <a:r>
              <a:rPr lang="en-US" sz="6600" dirty="0" smtClean="0"/>
              <a:t>-bin</a:t>
            </a:r>
            <a:r>
              <a:rPr lang="id-ID" sz="6600" dirty="0" smtClean="0"/>
              <a:t>t</a:t>
            </a:r>
            <a:r>
              <a:rPr lang="en-US" sz="6600" dirty="0" smtClean="0"/>
              <a:t>a</a:t>
            </a:r>
            <a:r>
              <a:rPr lang="id-ID" sz="6600" dirty="0" smtClean="0"/>
              <a:t>n</a:t>
            </a:r>
            <a:r>
              <a:rPr lang="en-US" sz="6600" dirty="0" smtClean="0"/>
              <a:t>g </a:t>
            </a:r>
            <a:r>
              <a:rPr lang="en-US" sz="6600" dirty="0" err="1" smtClean="0"/>
              <a:t>cerah</a:t>
            </a:r>
            <a:r>
              <a:rPr lang="id-ID" sz="6600" dirty="0"/>
              <a:t> </a:t>
            </a:r>
            <a:r>
              <a:rPr lang="en-US" sz="6600" dirty="0" err="1" smtClean="0"/>
              <a:t>siaplah</a:t>
            </a:r>
            <a:r>
              <a:rPr lang="en-US" sz="6600" dirty="0" smtClean="0"/>
              <a:t> </a:t>
            </a:r>
            <a:r>
              <a:rPr lang="en-US" sz="6600" dirty="0" err="1"/>
              <a:t>hai</a:t>
            </a:r>
            <a:r>
              <a:rPr lang="en-US" sz="6600" dirty="0"/>
              <a:t> </a:t>
            </a:r>
            <a:r>
              <a:rPr lang="en-US" sz="6600" dirty="0" err="1"/>
              <a:t>segenap</a:t>
            </a:r>
            <a:r>
              <a:rPr lang="en-US" sz="6600" dirty="0"/>
              <a:t> </a:t>
            </a:r>
            <a:r>
              <a:rPr lang="en-US" sz="6600" dirty="0" err="1"/>
              <a:t>alam</a:t>
            </a:r>
            <a:r>
              <a:rPr lang="en-US" sz="6600" dirty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/>
              <a:t>bernyanyi</a:t>
            </a:r>
            <a:r>
              <a:rPr lang="en-US" sz="6600" dirty="0"/>
              <a:t> “Maranatha”</a:t>
            </a:r>
          </a:p>
        </p:txBody>
      </p:sp>
    </p:spTree>
    <p:extLst>
      <p:ext uri="{BB962C8B-B14F-4D97-AF65-F5344CB8AC3E}">
        <p14:creationId xmlns:p14="http://schemas.microsoft.com/office/powerpoint/2010/main" val="19606599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1505" y="279402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28599" y="1690689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Puji</a:t>
            </a:r>
            <a:r>
              <a:rPr lang="en-US" sz="7200" dirty="0"/>
              <a:t>,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-Nya! </a:t>
            </a:r>
            <a:r>
              <a:rPr lang="en-US" sz="7200" dirty="0" err="1"/>
              <a:t>Puji</a:t>
            </a:r>
            <a:r>
              <a:rPr lang="en-US" sz="7200" dirty="0"/>
              <a:t>,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</a:t>
            </a:r>
            <a:r>
              <a:rPr lang="en-US" sz="7200" dirty="0" smtClean="0"/>
              <a:t>!</a:t>
            </a:r>
            <a:r>
              <a:rPr lang="id-ID" sz="7200" dirty="0" smtClean="0"/>
              <a:t> </a:t>
            </a:r>
            <a:r>
              <a:rPr lang="en-US" sz="7200" dirty="0" err="1"/>
              <a:t>Oleh</a:t>
            </a:r>
            <a:r>
              <a:rPr lang="en-US" sz="7200" dirty="0"/>
              <a:t> </a:t>
            </a:r>
            <a:r>
              <a:rPr lang="en-US" sz="7200" dirty="0" err="1"/>
              <a:t>darah</a:t>
            </a:r>
            <a:r>
              <a:rPr lang="en-US" sz="7200" dirty="0"/>
              <a:t>-Nya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aku</a:t>
            </a:r>
            <a:r>
              <a:rPr lang="en-US" sz="7200" dirty="0" smtClean="0"/>
              <a:t> </a:t>
            </a:r>
            <a:r>
              <a:rPr lang="en-US" sz="7200" dirty="0" err="1"/>
              <a:t>bersih</a:t>
            </a:r>
            <a:r>
              <a:rPr lang="en-US" sz="7200" dirty="0"/>
              <a:t>!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Puji</a:t>
            </a:r>
            <a:r>
              <a:rPr lang="en-US" sz="7200" dirty="0" smtClean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-Nya!</a:t>
            </a:r>
          </a:p>
        </p:txBody>
      </p:sp>
    </p:spTree>
    <p:extLst>
      <p:ext uri="{BB962C8B-B14F-4D97-AF65-F5344CB8AC3E}">
        <p14:creationId xmlns:p14="http://schemas.microsoft.com/office/powerpoint/2010/main" val="5841944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00036" y="1229336"/>
            <a:ext cx="8629650" cy="475615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Kini</a:t>
            </a:r>
            <a:r>
              <a:rPr lang="en-US" sz="8000" dirty="0"/>
              <a:t> </a:t>
            </a:r>
            <a:r>
              <a:rPr lang="en-US" sz="8000" dirty="0" err="1"/>
              <a:t>bahagiaku</a:t>
            </a:r>
            <a:r>
              <a:rPr lang="en-US" sz="8000" dirty="0"/>
              <a:t> </a:t>
            </a:r>
            <a:r>
              <a:rPr lang="en-US" sz="8000" dirty="0" err="1"/>
              <a:t>penuh</a:t>
            </a:r>
            <a:r>
              <a:rPr lang="en-US" sz="8000" dirty="0"/>
              <a:t>: </a:t>
            </a:r>
            <a:r>
              <a:rPr lang="en-US" sz="8000" dirty="0" err="1"/>
              <a:t>Yesus</a:t>
            </a:r>
            <a:r>
              <a:rPr lang="en-US" sz="8000" dirty="0"/>
              <a:t> </a:t>
            </a:r>
            <a:r>
              <a:rPr lang="en-US" sz="8000" dirty="0" err="1"/>
              <a:t>berdiam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dalamku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4614861" y="5818191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200648" y="5652723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Perempuan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35890889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562101"/>
            <a:ext cx="8629650" cy="409062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Sungguh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‘</a:t>
            </a:r>
            <a:r>
              <a:rPr lang="en-US" sz="8000" dirty="0" err="1"/>
              <a:t>ku</a:t>
            </a:r>
            <a:r>
              <a:rPr lang="en-US" sz="8000" dirty="0"/>
              <a:t> </a:t>
            </a:r>
            <a:r>
              <a:rPr lang="en-US" sz="8000" dirty="0" err="1"/>
              <a:t>s’lamat</a:t>
            </a:r>
            <a:r>
              <a:rPr lang="en-US" sz="8000" dirty="0" smtClean="0"/>
              <a:t>,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 </a:t>
            </a:r>
            <a:r>
              <a:rPr lang="en-US" sz="8000" dirty="0"/>
              <a:t>‘</a:t>
            </a:r>
            <a:r>
              <a:rPr lang="en-US" sz="8000" dirty="0" err="1"/>
              <a:t>ku</a:t>
            </a:r>
            <a:r>
              <a:rPr lang="en-US" sz="8000" dirty="0"/>
              <a:t> </a:t>
            </a:r>
            <a:r>
              <a:rPr lang="en-US" sz="8000" dirty="0" err="1"/>
              <a:t>ditebus</a:t>
            </a:r>
            <a:r>
              <a:rPr lang="en-US" sz="8000" dirty="0"/>
              <a:t>! </a:t>
            </a:r>
            <a:r>
              <a:rPr lang="en-US" sz="8000" dirty="0" err="1"/>
              <a:t>Puji</a:t>
            </a:r>
            <a:r>
              <a:rPr lang="en-US" sz="8000" dirty="0"/>
              <a:t> Nama-Nya!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429248" y="5818191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015035" y="5652723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Umat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22913723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1505" y="279402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28599" y="1690689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Puji</a:t>
            </a:r>
            <a:r>
              <a:rPr lang="en-US" sz="7200" dirty="0"/>
              <a:t>,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-Nya! </a:t>
            </a:r>
            <a:r>
              <a:rPr lang="en-US" sz="7200" dirty="0" err="1"/>
              <a:t>Puji</a:t>
            </a:r>
            <a:r>
              <a:rPr lang="en-US" sz="7200" dirty="0"/>
              <a:t>,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</a:t>
            </a:r>
            <a:r>
              <a:rPr lang="en-US" sz="7200" dirty="0" smtClean="0"/>
              <a:t>!</a:t>
            </a:r>
            <a:r>
              <a:rPr lang="id-ID" sz="7200" dirty="0" smtClean="0"/>
              <a:t> </a:t>
            </a:r>
            <a:r>
              <a:rPr lang="en-US" sz="7200" dirty="0" err="1"/>
              <a:t>Oleh</a:t>
            </a:r>
            <a:r>
              <a:rPr lang="en-US" sz="7200" dirty="0"/>
              <a:t> </a:t>
            </a:r>
            <a:r>
              <a:rPr lang="en-US" sz="7200" dirty="0" err="1"/>
              <a:t>darah</a:t>
            </a:r>
            <a:r>
              <a:rPr lang="en-US" sz="7200" dirty="0"/>
              <a:t>-Nya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aku</a:t>
            </a:r>
            <a:r>
              <a:rPr lang="en-US" sz="7200" dirty="0" smtClean="0"/>
              <a:t> </a:t>
            </a:r>
            <a:r>
              <a:rPr lang="en-US" sz="7200" dirty="0" err="1"/>
              <a:t>bersih</a:t>
            </a:r>
            <a:r>
              <a:rPr lang="en-US" sz="7200" dirty="0"/>
              <a:t>!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Puji</a:t>
            </a:r>
            <a:r>
              <a:rPr lang="en-US" sz="7200" dirty="0" smtClean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-Nya!</a:t>
            </a:r>
          </a:p>
        </p:txBody>
      </p:sp>
    </p:spTree>
    <p:extLst>
      <p:ext uri="{BB962C8B-B14F-4D97-AF65-F5344CB8AC3E}">
        <p14:creationId xmlns:p14="http://schemas.microsoft.com/office/powerpoint/2010/main" val="3144927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3" y="1847851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Darah</a:t>
            </a:r>
            <a:r>
              <a:rPr lang="en-US" sz="8000" dirty="0"/>
              <a:t>-Nya </a:t>
            </a:r>
            <a:r>
              <a:rPr lang="en-US" sz="8000" dirty="0" err="1" smtClean="0"/>
              <a:t>sumber</a:t>
            </a:r>
            <a:r>
              <a:rPr lang="en-US" sz="8000" dirty="0" smtClean="0"/>
              <a:t> </a:t>
            </a:r>
            <a:r>
              <a:rPr lang="en-US" sz="8000" dirty="0" err="1"/>
              <a:t>hayat</a:t>
            </a:r>
            <a:r>
              <a:rPr lang="en-US" sz="8000" dirty="0"/>
              <a:t> </a:t>
            </a:r>
            <a:r>
              <a:rPr lang="en-US" sz="8000" dirty="0" err="1"/>
              <a:t>baka</a:t>
            </a:r>
            <a:r>
              <a:rPr lang="en-US" sz="8000" dirty="0"/>
              <a:t>;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aku</a:t>
            </a:r>
            <a:r>
              <a:rPr lang="en-US" sz="8000" dirty="0" smtClean="0"/>
              <a:t> </a:t>
            </a:r>
            <a:r>
              <a:rPr lang="en-US" sz="8000" dirty="0" err="1"/>
              <a:t>dibasuh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dalamnya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580231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35743" y="1362076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t’rus</a:t>
            </a:r>
            <a:r>
              <a:rPr lang="en-US" sz="8800" dirty="0"/>
              <a:t> </a:t>
            </a:r>
            <a:r>
              <a:rPr lang="en-US" sz="8800" dirty="0" err="1"/>
              <a:t>dijaga</a:t>
            </a:r>
            <a:r>
              <a:rPr lang="en-US" sz="8800" dirty="0"/>
              <a:t> </a:t>
            </a:r>
            <a:r>
              <a:rPr lang="en-US" sz="8800" dirty="0" err="1"/>
              <a:t>tak</a:t>
            </a:r>
            <a:r>
              <a:rPr lang="en-US" sz="8800" dirty="0"/>
              <a:t> </a:t>
            </a:r>
            <a:r>
              <a:rPr lang="en-US" sz="8800" dirty="0" err="1"/>
              <a:t>bercela</a:t>
            </a:r>
            <a:r>
              <a:rPr lang="en-US" sz="8800" dirty="0"/>
              <a:t>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Puji</a:t>
            </a:r>
            <a:r>
              <a:rPr lang="en-US" sz="8800" dirty="0" smtClean="0"/>
              <a:t> </a:t>
            </a:r>
            <a:r>
              <a:rPr lang="en-US" sz="8800" dirty="0" err="1"/>
              <a:t>nama</a:t>
            </a:r>
            <a:r>
              <a:rPr lang="en-US" sz="8800" dirty="0"/>
              <a:t>-Nya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6163214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1505" y="279402"/>
            <a:ext cx="7886700" cy="949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28599" y="1690689"/>
            <a:ext cx="8672513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Puji</a:t>
            </a:r>
            <a:r>
              <a:rPr lang="en-US" sz="7200" dirty="0"/>
              <a:t>,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-Nya! </a:t>
            </a:r>
            <a:r>
              <a:rPr lang="en-US" sz="7200" dirty="0" err="1"/>
              <a:t>Puji</a:t>
            </a:r>
            <a:r>
              <a:rPr lang="en-US" sz="7200" dirty="0"/>
              <a:t>, </a:t>
            </a:r>
            <a:r>
              <a:rPr lang="en-US" sz="7200" dirty="0" err="1"/>
              <a:t>puji</a:t>
            </a:r>
            <a:r>
              <a:rPr lang="en-US" sz="7200" dirty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</a:t>
            </a:r>
            <a:r>
              <a:rPr lang="en-US" sz="7200" dirty="0" smtClean="0"/>
              <a:t>!</a:t>
            </a:r>
            <a:r>
              <a:rPr lang="id-ID" sz="7200" dirty="0" smtClean="0"/>
              <a:t> </a:t>
            </a:r>
            <a:r>
              <a:rPr lang="en-US" sz="7200" dirty="0" err="1"/>
              <a:t>Oleh</a:t>
            </a:r>
            <a:r>
              <a:rPr lang="en-US" sz="7200" dirty="0"/>
              <a:t> </a:t>
            </a:r>
            <a:r>
              <a:rPr lang="en-US" sz="7200" dirty="0" err="1"/>
              <a:t>darah</a:t>
            </a:r>
            <a:r>
              <a:rPr lang="en-US" sz="7200" dirty="0"/>
              <a:t>-Nya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aku</a:t>
            </a:r>
            <a:r>
              <a:rPr lang="en-US" sz="7200" dirty="0" smtClean="0"/>
              <a:t> </a:t>
            </a:r>
            <a:r>
              <a:rPr lang="en-US" sz="7200" dirty="0" err="1"/>
              <a:t>bersih</a:t>
            </a:r>
            <a:r>
              <a:rPr lang="en-US" sz="7200" dirty="0"/>
              <a:t>!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Puji</a:t>
            </a:r>
            <a:r>
              <a:rPr lang="en-US" sz="7200" dirty="0" smtClean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-Nya!</a:t>
            </a:r>
          </a:p>
        </p:txBody>
      </p:sp>
    </p:spTree>
    <p:extLst>
      <p:ext uri="{BB962C8B-B14F-4D97-AF65-F5344CB8AC3E}">
        <p14:creationId xmlns:p14="http://schemas.microsoft.com/office/powerpoint/2010/main" val="29643667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678656" y="914540"/>
            <a:ext cx="7772400" cy="2387600"/>
          </a:xfrm>
        </p:spPr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BERITA ANUGERAH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257175" y="3830708"/>
            <a:ext cx="8615363" cy="1655762"/>
          </a:xfrm>
        </p:spPr>
        <p:txBody>
          <a:bodyPr anchor="ctr">
            <a:noAutofit/>
          </a:bodyPr>
          <a:lstStyle/>
          <a:p>
            <a:r>
              <a:rPr lang="id-ID" sz="8800" dirty="0" err="1" smtClean="0"/>
              <a:t>Mikha</a:t>
            </a:r>
            <a:r>
              <a:rPr lang="id-ID" sz="8800" dirty="0" smtClean="0"/>
              <a:t> 7 : 19</a:t>
            </a:r>
            <a:endParaRPr lang="en-US" sz="8800" dirty="0"/>
          </a:p>
        </p:txBody>
      </p:sp>
      <p:sp>
        <p:nvSpPr>
          <p:cNvPr id="4" name="Panah Kanan 3"/>
          <p:cNvSpPr/>
          <p:nvPr/>
        </p:nvSpPr>
        <p:spPr>
          <a:xfrm>
            <a:off x="6700838" y="6015038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000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14314" y="228600"/>
            <a:ext cx="8758236" cy="64293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4800" baseline="30000" dirty="0" smtClean="0">
                <a:latin typeface="Sylfaen" panose="010A0502050306030303" pitchFamily="18" charset="0"/>
              </a:rPr>
              <a:t>19</a:t>
            </a:r>
            <a:r>
              <a:rPr lang="en-US" sz="6000" dirty="0"/>
              <a:t>“</a:t>
            </a:r>
            <a:r>
              <a:rPr lang="id-ID" sz="6000" dirty="0"/>
              <a:t>Biarlah Ia kembali menyayangi kita, menghapuskan kesalahan-kesalahan kita dan melemparkan segala dosa kita ke dalam tubir-tubir laut”</a:t>
            </a:r>
            <a:r>
              <a:rPr lang="en-US" sz="6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28812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242888" y="242888"/>
            <a:ext cx="8901112" cy="661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lIns="90170" tIns="46990" rIns="90170" bIns="46990"/>
          <a:lstStyle>
            <a:lvl1pPr marL="1616075" indent="-16160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25082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9083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3655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38227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2799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7371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1943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6515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06563" indent="-1706563" eaLnBrk="1" hangingPunct="1">
              <a:buFontTx/>
              <a:buNone/>
              <a:tabLst>
                <a:tab pos="1706563" algn="l"/>
              </a:tabLst>
            </a:pPr>
            <a:r>
              <a:rPr lang="en-US" altLang="en-US" sz="40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PF</a:t>
            </a:r>
            <a:r>
              <a:rPr lang="id-ID" altLang="en-US" sz="40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     </a:t>
            </a:r>
            <a:r>
              <a:rPr lang="en-US" altLang="en-US" sz="40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:</a:t>
            </a:r>
            <a:r>
              <a:rPr lang="id-ID" altLang="en-US" sz="40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de-DE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Berdasarkan </a:t>
            </a:r>
            <a:r>
              <a:rPr lang="id-ID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firman Tuhan ini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, </a:t>
            </a:r>
            <a:r>
              <a:rPr lang="id-ID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/>
            </a:r>
            <a:br>
              <a:rPr lang="id-ID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</a:br>
            <a:r>
              <a:rPr lang="de-DE" altLang="en-US" sz="3600" b="1" dirty="0" err="1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sebagai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de-DE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Pelayan Yesus Kristus, </a:t>
            </a:r>
            <a:r>
              <a:rPr lang="id-ID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   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kami memberitakan </a:t>
            </a:r>
            <a:r>
              <a:rPr lang="de-DE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bahwa </a:t>
            </a:r>
            <a:r>
              <a:rPr lang="id-ID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  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pengampunan </a:t>
            </a:r>
            <a:r>
              <a:rPr lang="de-DE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dosa telah berlaku 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dalam nama</a:t>
            </a:r>
            <a:r>
              <a:rPr lang="id-ID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: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de-DE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Bapa dan Anak 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dan </a:t>
            </a:r>
            <a:r>
              <a:rPr lang="id-ID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de-DE" altLang="en-US" sz="3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Roh </a:t>
            </a:r>
            <a:r>
              <a:rPr lang="de-DE" alt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Kudus.</a:t>
            </a:r>
            <a:endParaRPr lang="en-US" altLang="en-US" sz="3600" b="1" dirty="0">
              <a:solidFill>
                <a:sysClr val="windowText" lastClr="000000"/>
              </a:solidFill>
              <a:latin typeface="Segoe UI" panose="020B0502040204020203" pitchFamily="34" charset="0"/>
              <a:cs typeface="Arial" panose="020B0604020202020204" pitchFamily="34" charset="0"/>
            </a:endParaRPr>
          </a:p>
          <a:p>
            <a:pPr marL="1162050" indent="-1162050" eaLnBrk="1" hangingPunct="1">
              <a:lnSpc>
                <a:spcPct val="150000"/>
              </a:lnSpc>
              <a:buFontTx/>
              <a:buNone/>
            </a:pPr>
            <a:r>
              <a:rPr lang="en-US" altLang="en-US" sz="4000" b="1" dirty="0" err="1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Umat</a:t>
            </a:r>
            <a:r>
              <a:rPr lang="id-ID" altLang="en-US" sz="40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:	</a:t>
            </a:r>
            <a:r>
              <a:rPr lang="id-ID" altLang="en-US" sz="6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SYUKUR KEPADA </a:t>
            </a:r>
            <a:r>
              <a:rPr lang="id-ID" altLang="en-US" sz="6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/>
            </a:r>
            <a:br>
              <a:rPr lang="id-ID" altLang="en-US" sz="6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</a:br>
            <a:r>
              <a:rPr lang="id-ID" altLang="en-US" sz="6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	</a:t>
            </a:r>
            <a:r>
              <a:rPr lang="en-US" altLang="en-US" sz="6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  </a:t>
            </a:r>
            <a:r>
              <a:rPr lang="id-ID" altLang="en-US" sz="6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	TUHAN</a:t>
            </a:r>
            <a:r>
              <a:rPr lang="id-ID" altLang="en-US" sz="6600" b="1" dirty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. </a:t>
            </a:r>
            <a:r>
              <a:rPr lang="id-ID" altLang="en-US" sz="66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Arial" panose="020B0604020202020204" pitchFamily="34" charset="0"/>
              </a:rPr>
              <a:t>AMIN.</a:t>
            </a:r>
            <a:endParaRPr lang="en-US" altLang="en-US" sz="6600" b="1" dirty="0">
              <a:solidFill>
                <a:sysClr val="windowText" lastClr="000000"/>
              </a:solidFill>
              <a:latin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47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AJAKAN BERIBADAH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8782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Nyanyian Umat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KJ 40: bait 1, 2, 4, 6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AJAIB BENAR ANUGERAH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8223027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0081" y="293688"/>
            <a:ext cx="7886700" cy="10493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14325" y="1200150"/>
            <a:ext cx="8558213" cy="484187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6900" dirty="0" err="1"/>
              <a:t>Aj</a:t>
            </a:r>
            <a:r>
              <a:rPr lang="en-US" sz="6900" u="sng" dirty="0" err="1"/>
              <a:t>ai</a:t>
            </a:r>
            <a:r>
              <a:rPr lang="en-US" sz="6900" dirty="0" err="1"/>
              <a:t>b</a:t>
            </a:r>
            <a:r>
              <a:rPr lang="en-US" sz="6900" dirty="0"/>
              <a:t> </a:t>
            </a:r>
            <a:r>
              <a:rPr lang="en-US" sz="6900" dirty="0" err="1"/>
              <a:t>benar</a:t>
            </a:r>
            <a:r>
              <a:rPr lang="en-US" sz="6900" dirty="0"/>
              <a:t> </a:t>
            </a:r>
            <a:r>
              <a:rPr lang="en-US" sz="6900" dirty="0" err="1"/>
              <a:t>anugerah</a:t>
            </a:r>
            <a:r>
              <a:rPr lang="en-US" sz="6900" dirty="0"/>
              <a:t> </a:t>
            </a:r>
            <a:r>
              <a:rPr lang="en-US" sz="6900" dirty="0" err="1"/>
              <a:t>pembaru</a:t>
            </a:r>
            <a:r>
              <a:rPr lang="en-US" sz="6900" dirty="0"/>
              <a:t> </a:t>
            </a:r>
            <a:r>
              <a:rPr lang="en-US" sz="6900" dirty="0" err="1"/>
              <a:t>hidupku</a:t>
            </a:r>
            <a:r>
              <a:rPr lang="en-US" sz="6900" dirty="0" smtClean="0"/>
              <a:t>!</a:t>
            </a:r>
            <a:r>
              <a:rPr lang="id-ID" sz="6900" dirty="0" smtClean="0"/>
              <a:t> </a:t>
            </a:r>
            <a:r>
              <a:rPr lang="en-US" sz="6900" dirty="0" smtClean="0"/>
              <a:t>‘</a:t>
            </a:r>
            <a:r>
              <a:rPr lang="en-US" sz="6900" dirty="0"/>
              <a:t>Ku </a:t>
            </a:r>
            <a:r>
              <a:rPr lang="en-US" sz="6900" dirty="0" err="1"/>
              <a:t>hilang</a:t>
            </a:r>
            <a:r>
              <a:rPr lang="en-US" sz="6900" dirty="0"/>
              <a:t>, </a:t>
            </a:r>
            <a:r>
              <a:rPr lang="en-US" sz="6900" dirty="0" err="1"/>
              <a:t>buta</a:t>
            </a:r>
            <a:r>
              <a:rPr lang="en-US" sz="6900" dirty="0"/>
              <a:t>, </a:t>
            </a:r>
            <a:r>
              <a:rPr lang="en-US" sz="6900" dirty="0" err="1"/>
              <a:t>bercela</a:t>
            </a:r>
            <a:r>
              <a:rPr lang="en-US" sz="6900" dirty="0"/>
              <a:t>: </a:t>
            </a:r>
            <a:r>
              <a:rPr lang="en-US" sz="6900" dirty="0" err="1"/>
              <a:t>olehnya</a:t>
            </a:r>
            <a:r>
              <a:rPr lang="en-US" sz="6900" dirty="0"/>
              <a:t> </a:t>
            </a:r>
            <a:r>
              <a:rPr lang="id-ID" sz="6900" dirty="0" smtClean="0"/>
              <a:t/>
            </a:r>
            <a:br>
              <a:rPr lang="id-ID" sz="6900" dirty="0" smtClean="0"/>
            </a:br>
            <a:r>
              <a:rPr lang="en-US" sz="6900" dirty="0" smtClean="0"/>
              <a:t>‘</a:t>
            </a:r>
            <a:r>
              <a:rPr lang="en-US" sz="6900" dirty="0" err="1"/>
              <a:t>ku</a:t>
            </a:r>
            <a:r>
              <a:rPr lang="en-US" sz="6900" dirty="0"/>
              <a:t> </a:t>
            </a:r>
            <a:r>
              <a:rPr lang="en-US" sz="6900" dirty="0" err="1"/>
              <a:t>sembuh</a:t>
            </a:r>
            <a:r>
              <a:rPr lang="en-US" sz="69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829173" y="5918204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414960" y="5752736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Laki-laki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36103624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0081" y="293688"/>
            <a:ext cx="7886700" cy="10493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14325" y="1200150"/>
            <a:ext cx="8558213" cy="484187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Ketika</a:t>
            </a:r>
            <a:r>
              <a:rPr lang="en-US" sz="7200" dirty="0"/>
              <a:t> </a:t>
            </a:r>
            <a:r>
              <a:rPr lang="en-US" sz="7200" dirty="0" err="1"/>
              <a:t>insaf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‘</a:t>
            </a:r>
            <a:r>
              <a:rPr lang="en-US" sz="7200" dirty="0" err="1"/>
              <a:t>ku</a:t>
            </a:r>
            <a:r>
              <a:rPr lang="en-US" sz="7200" dirty="0"/>
              <a:t> </a:t>
            </a:r>
            <a:r>
              <a:rPr lang="en-US" sz="7200" dirty="0" err="1"/>
              <a:t>cemas</a:t>
            </a:r>
            <a:r>
              <a:rPr lang="en-US" sz="7200" dirty="0"/>
              <a:t>, </a:t>
            </a:r>
            <a:r>
              <a:rPr lang="en-US" sz="7200" dirty="0" err="1"/>
              <a:t>sekarang</a:t>
            </a:r>
            <a:r>
              <a:rPr lang="en-US" sz="7200" dirty="0"/>
              <a:t> ‘</a:t>
            </a:r>
            <a:r>
              <a:rPr lang="en-US" sz="7200" dirty="0" err="1"/>
              <a:t>ku</a:t>
            </a:r>
            <a:r>
              <a:rPr lang="en-US" sz="7200" dirty="0"/>
              <a:t> </a:t>
            </a:r>
            <a:r>
              <a:rPr lang="en-US" sz="7200" dirty="0" err="1" smtClean="0"/>
              <a:t>lega</a:t>
            </a:r>
            <a:r>
              <a:rPr lang="en-US" sz="7200" dirty="0" smtClean="0"/>
              <a:t>!</a:t>
            </a:r>
            <a:r>
              <a:rPr lang="id-ID" sz="7200" dirty="0" smtClean="0"/>
              <a:t> </a:t>
            </a:r>
            <a:r>
              <a:rPr lang="en-US" sz="7200" dirty="0" err="1" smtClean="0"/>
              <a:t>Syukur</a:t>
            </a:r>
            <a:r>
              <a:rPr lang="en-US" sz="7200" dirty="0"/>
              <a:t>, </a:t>
            </a:r>
            <a:r>
              <a:rPr lang="en-US" sz="7200" dirty="0" err="1"/>
              <a:t>bebanku</a:t>
            </a:r>
            <a:r>
              <a:rPr lang="en-US" sz="7200" dirty="0"/>
              <a:t> </a:t>
            </a:r>
            <a:r>
              <a:rPr lang="en-US" sz="7200" dirty="0" err="1"/>
              <a:t>t’lah</a:t>
            </a:r>
            <a:r>
              <a:rPr lang="en-US" sz="7200" dirty="0"/>
              <a:t> </a:t>
            </a:r>
            <a:r>
              <a:rPr lang="en-US" sz="7200" dirty="0" err="1"/>
              <a:t>lepas</a:t>
            </a:r>
            <a:r>
              <a:rPr lang="en-US" sz="7200" dirty="0"/>
              <a:t> </a:t>
            </a:r>
            <a:r>
              <a:rPr lang="en-US" sz="7200" dirty="0" err="1"/>
              <a:t>berkat</a:t>
            </a:r>
            <a:r>
              <a:rPr lang="en-US" sz="7200" dirty="0"/>
              <a:t> </a:t>
            </a:r>
            <a:r>
              <a:rPr lang="en-US" sz="7200" dirty="0" err="1"/>
              <a:t>anugerah</a:t>
            </a:r>
            <a:r>
              <a:rPr lang="en-US" sz="72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972049" y="6042027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557836" y="5876559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Perempuan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98022616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0081" y="293688"/>
            <a:ext cx="7886700" cy="10493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14325" y="1200150"/>
            <a:ext cx="8558213" cy="484187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Kudapat</a:t>
            </a:r>
            <a:r>
              <a:rPr lang="en-US" sz="7200" dirty="0"/>
              <a:t> </a:t>
            </a:r>
            <a:r>
              <a:rPr lang="en-US" sz="7200" dirty="0" err="1"/>
              <a:t>janji</a:t>
            </a:r>
            <a:r>
              <a:rPr lang="en-US" sz="7200" dirty="0"/>
              <a:t> yang </a:t>
            </a:r>
            <a:r>
              <a:rPr lang="en-US" sz="7200" dirty="0" err="1"/>
              <a:t>teguh</a:t>
            </a:r>
            <a:r>
              <a:rPr lang="en-US" sz="7200" dirty="0"/>
              <a:t>, </a:t>
            </a:r>
            <a:r>
              <a:rPr lang="en-US" sz="7200" dirty="0" err="1"/>
              <a:t>kuharap</a:t>
            </a:r>
            <a:r>
              <a:rPr lang="en-US" sz="7200" dirty="0"/>
              <a:t> </a:t>
            </a:r>
            <a:r>
              <a:rPr lang="en-US" sz="7200" dirty="0" err="1" smtClean="0"/>
              <a:t>sabda-nya</a:t>
            </a:r>
            <a:r>
              <a:rPr lang="id-ID" sz="7200" dirty="0"/>
              <a:t> </a:t>
            </a:r>
            <a:r>
              <a:rPr lang="en-US" sz="7200" dirty="0" err="1" smtClean="0"/>
              <a:t>dan</a:t>
            </a:r>
            <a:r>
              <a:rPr lang="en-US" sz="7200" dirty="0" smtClean="0"/>
              <a:t> </a:t>
            </a:r>
            <a:r>
              <a:rPr lang="en-US" sz="7200" dirty="0" err="1"/>
              <a:t>Tuhanlah</a:t>
            </a:r>
            <a:r>
              <a:rPr lang="en-US" sz="7200" dirty="0"/>
              <a:t> </a:t>
            </a:r>
            <a:r>
              <a:rPr lang="en-US" sz="7200" dirty="0" err="1"/>
              <a:t>perisaiku</a:t>
            </a:r>
            <a:r>
              <a:rPr lang="en-US" sz="7200" dirty="0"/>
              <a:t> </a:t>
            </a:r>
            <a:r>
              <a:rPr lang="en-US" sz="7200" dirty="0" err="1"/>
              <a:t>tetap</a:t>
            </a:r>
            <a:r>
              <a:rPr lang="en-US" sz="7200" dirty="0"/>
              <a:t> </a:t>
            </a:r>
            <a:r>
              <a:rPr lang="en-US" sz="7200" dirty="0" err="1"/>
              <a:t>selamanya</a:t>
            </a:r>
            <a:r>
              <a:rPr lang="en-US" sz="72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972049" y="6042027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557836" y="5876559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Umat 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32153860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0081" y="293688"/>
            <a:ext cx="7886700" cy="10493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14324" y="1343025"/>
            <a:ext cx="8558213" cy="484187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Meski</a:t>
            </a:r>
            <a:r>
              <a:rPr lang="en-US" sz="7200" dirty="0"/>
              <a:t> </a:t>
            </a:r>
            <a:r>
              <a:rPr lang="en-US" sz="7200" dirty="0" err="1"/>
              <a:t>selaksa</a:t>
            </a:r>
            <a:r>
              <a:rPr lang="en-US" sz="7200" dirty="0"/>
              <a:t> </a:t>
            </a:r>
            <a:r>
              <a:rPr lang="en-US" sz="7200" dirty="0" err="1"/>
              <a:t>t</a:t>
            </a:r>
            <a:r>
              <a:rPr lang="en-US" sz="7200" u="sng" dirty="0" err="1"/>
              <a:t>ah</a:t>
            </a:r>
            <a:r>
              <a:rPr lang="en-US" sz="7200" dirty="0" err="1"/>
              <a:t>un</a:t>
            </a:r>
            <a:r>
              <a:rPr lang="en-US" sz="7200" dirty="0"/>
              <a:t> </a:t>
            </a:r>
            <a:r>
              <a:rPr lang="en-US" sz="7200" dirty="0" err="1"/>
              <a:t>lenyap</a:t>
            </a:r>
            <a:r>
              <a:rPr lang="en-US" sz="7200" dirty="0"/>
              <a:t> di </a:t>
            </a:r>
            <a:r>
              <a:rPr lang="en-US" sz="7200" dirty="0" err="1"/>
              <a:t>sorga</a:t>
            </a:r>
            <a:r>
              <a:rPr lang="en-US" sz="7200" dirty="0"/>
              <a:t> </a:t>
            </a:r>
            <a:r>
              <a:rPr lang="en-US" sz="7200" dirty="0" err="1"/>
              <a:t>mulia</a:t>
            </a:r>
            <a:r>
              <a:rPr lang="en-US" sz="7200" dirty="0"/>
              <a:t>, </a:t>
            </a:r>
            <a:r>
              <a:rPr lang="en-US" sz="7200" dirty="0" err="1" smtClean="0"/>
              <a:t>rasanya</a:t>
            </a:r>
            <a:r>
              <a:rPr lang="en-US" sz="7200" dirty="0" smtClean="0"/>
              <a:t> </a:t>
            </a:r>
            <a:r>
              <a:rPr lang="en-US" sz="7200" dirty="0" err="1"/>
              <a:t>baru</a:t>
            </a:r>
            <a:r>
              <a:rPr lang="en-US" sz="7200" dirty="0"/>
              <a:t> </a:t>
            </a:r>
            <a:r>
              <a:rPr lang="en-US" sz="7200" dirty="0" err="1"/>
              <a:t>sekejap</a:t>
            </a:r>
            <a:r>
              <a:rPr lang="en-US" sz="7200" dirty="0"/>
              <a:t> </a:t>
            </a:r>
            <a:r>
              <a:rPr lang="en-US" sz="7200" dirty="0" err="1"/>
              <a:t>memuji</a:t>
            </a:r>
            <a:r>
              <a:rPr lang="en-US" sz="7200" dirty="0"/>
              <a:t> </a:t>
            </a:r>
            <a:r>
              <a:rPr lang="en-US" sz="7200" dirty="0" err="1"/>
              <a:t>nama</a:t>
            </a:r>
            <a:r>
              <a:rPr lang="en-US" sz="7200" dirty="0"/>
              <a:t>-Nya!</a:t>
            </a:r>
          </a:p>
        </p:txBody>
      </p:sp>
    </p:spTree>
    <p:extLst>
      <p:ext uri="{BB962C8B-B14F-4D97-AF65-F5344CB8AC3E}">
        <p14:creationId xmlns:p14="http://schemas.microsoft.com/office/powerpoint/2010/main" val="190243680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685800" y="732398"/>
            <a:ext cx="7772400" cy="2387600"/>
          </a:xfrm>
        </p:spPr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PERINTAH HIDUP BARU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43000" y="3830708"/>
            <a:ext cx="6858000" cy="1655762"/>
          </a:xfrm>
        </p:spPr>
        <p:txBody>
          <a:bodyPr anchor="ctr">
            <a:noAutofit/>
          </a:bodyPr>
          <a:lstStyle/>
          <a:p>
            <a:r>
              <a:rPr lang="id-ID" sz="8800" dirty="0" smtClean="0"/>
              <a:t>Lukas 6</a:t>
            </a:r>
          </a:p>
          <a:p>
            <a:r>
              <a:rPr lang="id-ID" sz="8800" dirty="0" smtClean="0"/>
              <a:t>: 20 - 26</a:t>
            </a:r>
          </a:p>
        </p:txBody>
      </p:sp>
    </p:spTree>
    <p:extLst>
      <p:ext uri="{BB962C8B-B14F-4D97-AF65-F5344CB8AC3E}">
        <p14:creationId xmlns:p14="http://schemas.microsoft.com/office/powerpoint/2010/main" val="263958776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83661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Bernyanyi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47: bait 1 – 3 </a:t>
            </a:r>
            <a:r>
              <a:rPr lang="id-ID" sz="7200" dirty="0" smtClean="0">
                <a:sym typeface="Webdings" panose="05030102010509060703" pitchFamily="18" charset="2"/>
              </a:rPr>
              <a:t>PUJILAH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7566977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</a:t>
            </a:r>
            <a:r>
              <a:rPr lang="en-US" sz="8800" dirty="0"/>
              <a:t> Sang </a:t>
            </a:r>
            <a:r>
              <a:rPr lang="en-US" sz="8800" dirty="0" err="1"/>
              <a:t>Bapa</a:t>
            </a:r>
            <a:r>
              <a:rPr lang="en-US" sz="8800" dirty="0"/>
              <a:t>, </a:t>
            </a:r>
            <a:r>
              <a:rPr lang="en-US" sz="8800" dirty="0" err="1"/>
              <a:t>Pencipta</a:t>
            </a:r>
            <a:r>
              <a:rPr lang="en-US" sz="8800" dirty="0"/>
              <a:t> </a:t>
            </a:r>
            <a:r>
              <a:rPr lang="en-US" sz="8800" dirty="0" err="1"/>
              <a:t>semesta</a:t>
            </a:r>
            <a:r>
              <a:rPr lang="en-US" sz="8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102027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</a:t>
            </a:r>
            <a:r>
              <a:rPr lang="en-US" sz="8800" dirty="0"/>
              <a:t> Sang </a:t>
            </a:r>
            <a:r>
              <a:rPr lang="en-US" sz="8800" dirty="0" err="1"/>
              <a:t>Bapa</a:t>
            </a:r>
            <a:r>
              <a:rPr lang="en-US" sz="8800" dirty="0"/>
              <a:t>, </a:t>
            </a:r>
            <a:r>
              <a:rPr lang="en-US" sz="8800" dirty="0" err="1"/>
              <a:t>Pencipta</a:t>
            </a:r>
            <a:r>
              <a:rPr lang="en-US" sz="8800" dirty="0"/>
              <a:t> </a:t>
            </a:r>
            <a:r>
              <a:rPr lang="en-US" sz="8800" dirty="0" err="1"/>
              <a:t>semesta</a:t>
            </a:r>
            <a:r>
              <a:rPr lang="en-US" sz="8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51888008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</a:t>
            </a:r>
            <a:r>
              <a:rPr lang="en-US" sz="8800" dirty="0"/>
              <a:t> Sang </a:t>
            </a:r>
            <a:r>
              <a:rPr lang="en-US" sz="8800" dirty="0" err="1"/>
              <a:t>Bapa</a:t>
            </a:r>
            <a:r>
              <a:rPr lang="en-US" sz="8800" dirty="0"/>
              <a:t>, </a:t>
            </a:r>
            <a:r>
              <a:rPr lang="en-US" sz="8800" dirty="0" err="1"/>
              <a:t>Pencipta</a:t>
            </a:r>
            <a:r>
              <a:rPr lang="en-US" sz="8800" dirty="0"/>
              <a:t> </a:t>
            </a:r>
            <a:r>
              <a:rPr lang="en-US" sz="8800" dirty="0" err="1"/>
              <a:t>semesta</a:t>
            </a:r>
            <a:r>
              <a:rPr lang="en-US" sz="8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40604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50298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MENGHADAP TUHAN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65840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</a:t>
            </a:r>
            <a:r>
              <a:rPr lang="en-US" sz="8800" dirty="0"/>
              <a:t> Sang Putra, </a:t>
            </a:r>
            <a:r>
              <a:rPr lang="en-US" sz="8800" dirty="0" err="1"/>
              <a:t>Pendamai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940916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</a:t>
            </a:r>
            <a:r>
              <a:rPr lang="en-US" sz="8800" dirty="0"/>
              <a:t> Sang Putra, </a:t>
            </a:r>
            <a:r>
              <a:rPr lang="en-US" sz="8800" dirty="0" err="1"/>
              <a:t>Pendamai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822753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pujilah</a:t>
            </a:r>
            <a:r>
              <a:rPr lang="en-US" sz="8800" dirty="0"/>
              <a:t>, </a:t>
            </a:r>
            <a:r>
              <a:rPr lang="en-US" sz="8800" dirty="0" err="1"/>
              <a:t>puji</a:t>
            </a:r>
            <a:r>
              <a:rPr lang="en-US" sz="8800" dirty="0"/>
              <a:t> Sang Putra, </a:t>
            </a:r>
            <a:r>
              <a:rPr lang="en-US" sz="8800" dirty="0" err="1"/>
              <a:t>Pendamai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607639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000" dirty="0" err="1"/>
              <a:t>Pujilah</a:t>
            </a:r>
            <a:r>
              <a:rPr lang="en-US" sz="8000" dirty="0"/>
              <a:t>, </a:t>
            </a:r>
            <a:r>
              <a:rPr lang="en-US" sz="8000" dirty="0" err="1"/>
              <a:t>pujilah</a:t>
            </a:r>
            <a:r>
              <a:rPr lang="en-US" sz="8000" dirty="0"/>
              <a:t>, </a:t>
            </a:r>
            <a:r>
              <a:rPr lang="en-US" sz="8000" dirty="0" err="1"/>
              <a:t>puji</a:t>
            </a:r>
            <a:r>
              <a:rPr lang="en-US" sz="8000" dirty="0"/>
              <a:t> Sang </a:t>
            </a:r>
            <a:r>
              <a:rPr lang="en-US" sz="8000" dirty="0" err="1"/>
              <a:t>Roh</a:t>
            </a:r>
            <a:r>
              <a:rPr lang="en-US" sz="8000" dirty="0"/>
              <a:t> yang </a:t>
            </a:r>
            <a:r>
              <a:rPr lang="en-US" sz="8000" dirty="0" err="1"/>
              <a:t>membimbing</a:t>
            </a:r>
            <a:r>
              <a:rPr lang="en-US" sz="8000" dirty="0"/>
              <a:t> </a:t>
            </a:r>
            <a:r>
              <a:rPr lang="en-US" sz="8000" dirty="0" err="1"/>
              <a:t>umatNya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077490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000" dirty="0" err="1"/>
              <a:t>Pujilah</a:t>
            </a:r>
            <a:r>
              <a:rPr lang="en-US" sz="8000" dirty="0"/>
              <a:t>, </a:t>
            </a:r>
            <a:r>
              <a:rPr lang="en-US" sz="8000" dirty="0" err="1"/>
              <a:t>pujilah</a:t>
            </a:r>
            <a:r>
              <a:rPr lang="en-US" sz="8000" dirty="0"/>
              <a:t>, </a:t>
            </a:r>
            <a:r>
              <a:rPr lang="en-US" sz="8000" dirty="0" err="1"/>
              <a:t>puji</a:t>
            </a:r>
            <a:r>
              <a:rPr lang="en-US" sz="8000" dirty="0"/>
              <a:t> Sang </a:t>
            </a:r>
            <a:r>
              <a:rPr lang="en-US" sz="8000" dirty="0" err="1"/>
              <a:t>Roh</a:t>
            </a:r>
            <a:r>
              <a:rPr lang="en-US" sz="8000" dirty="0"/>
              <a:t> yang </a:t>
            </a:r>
            <a:r>
              <a:rPr lang="en-US" sz="8000" dirty="0" err="1"/>
              <a:t>membimbing</a:t>
            </a:r>
            <a:r>
              <a:rPr lang="en-US" sz="8000" dirty="0"/>
              <a:t> </a:t>
            </a:r>
            <a:r>
              <a:rPr lang="en-US" sz="8000" dirty="0" err="1"/>
              <a:t>umatNya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997724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690689"/>
            <a:ext cx="8629650" cy="4351338"/>
          </a:xfrm>
        </p:spPr>
        <p:txBody>
          <a:bodyPr anchor="ctr">
            <a:noAutofit/>
          </a:bodyPr>
          <a:lstStyle/>
          <a:p>
            <a:pPr marL="0" indent="0" algn="ctr" fontAlgn="base">
              <a:buNone/>
            </a:pPr>
            <a:r>
              <a:rPr lang="en-US" sz="8000" dirty="0" err="1"/>
              <a:t>Pujilah</a:t>
            </a:r>
            <a:r>
              <a:rPr lang="en-US" sz="8000" dirty="0"/>
              <a:t>, </a:t>
            </a:r>
            <a:r>
              <a:rPr lang="en-US" sz="8000" dirty="0" err="1"/>
              <a:t>pujilah</a:t>
            </a:r>
            <a:r>
              <a:rPr lang="en-US" sz="8000" dirty="0"/>
              <a:t>, </a:t>
            </a:r>
            <a:r>
              <a:rPr lang="en-US" sz="8000" dirty="0" err="1"/>
              <a:t>puji</a:t>
            </a:r>
            <a:r>
              <a:rPr lang="en-US" sz="8000" dirty="0"/>
              <a:t> Sang </a:t>
            </a:r>
            <a:r>
              <a:rPr lang="en-US" sz="8000" dirty="0" err="1"/>
              <a:t>Roh</a:t>
            </a:r>
            <a:r>
              <a:rPr lang="en-US" sz="8000" dirty="0"/>
              <a:t> yang </a:t>
            </a:r>
            <a:r>
              <a:rPr lang="en-US" sz="8000" dirty="0" err="1"/>
              <a:t>membimbing</a:t>
            </a:r>
            <a:r>
              <a:rPr lang="en-US" sz="8000" dirty="0"/>
              <a:t> </a:t>
            </a:r>
            <a:r>
              <a:rPr lang="en-US" sz="8000" dirty="0" err="1"/>
              <a:t>umatNya</a:t>
            </a:r>
            <a:r>
              <a:rPr lang="en-US" sz="8000" dirty="0"/>
              <a:t>.</a:t>
            </a:r>
          </a:p>
        </p:txBody>
      </p:sp>
      <p:sp>
        <p:nvSpPr>
          <p:cNvPr id="4" name="Kotak Teks 3"/>
          <p:cNvSpPr txBox="1"/>
          <p:nvPr/>
        </p:nvSpPr>
        <p:spPr>
          <a:xfrm>
            <a:off x="6286500" y="5833696"/>
            <a:ext cx="2600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>
                <a:latin typeface="Arial Black" panose="020B0A04020102020204" pitchFamily="34" charset="0"/>
              </a:rPr>
              <a:t>duduk</a:t>
            </a:r>
            <a:endParaRPr lang="en-US" sz="4800" b="1" i="1" u="sng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61574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/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KESAKSIAN PUJIAN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  <p:sp>
        <p:nvSpPr>
          <p:cNvPr id="6" name="Subjudu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5414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200025" y="2736851"/>
            <a:ext cx="8672513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PEMBERITAAN FIRMAN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14938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DOA MOHON BIMBINGAN ROH KUDUS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5666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PEMBACAAN ALKITAB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506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72231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Menyanyi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14313" y="1825625"/>
            <a:ext cx="8658225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76: bait 1 &amp; 2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KAU YANG LAMA DINANTIKAN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2333503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83661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Bernyanyi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57175" y="1825625"/>
            <a:ext cx="8629649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RAGAM </a:t>
            </a:r>
            <a:r>
              <a:rPr lang="id-ID" sz="6600" dirty="0" smtClean="0"/>
              <a:t>KJ </a:t>
            </a:r>
            <a:r>
              <a:rPr lang="id-ID" sz="6600" dirty="0" smtClean="0"/>
              <a:t>472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MARANATHA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4363093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628650" y="1554163"/>
            <a:ext cx="7886700" cy="476091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800" dirty="0" err="1" smtClean="0"/>
              <a:t>Maranatha</a:t>
            </a:r>
            <a:r>
              <a:rPr lang="id-ID" sz="8800" dirty="0" smtClean="0"/>
              <a:t>, </a:t>
            </a:r>
            <a:r>
              <a:rPr lang="id-ID" sz="8800" dirty="0" err="1" smtClean="0"/>
              <a:t>Maranatha</a:t>
            </a:r>
            <a:r>
              <a:rPr lang="id-ID" sz="8800" dirty="0" smtClean="0"/>
              <a:t>, </a:t>
            </a:r>
            <a:r>
              <a:rPr lang="id-ID" sz="8800" dirty="0" err="1" smtClean="0"/>
              <a:t>Maranatha</a:t>
            </a:r>
            <a:r>
              <a:rPr lang="id-ID" sz="8800" dirty="0" smtClean="0"/>
              <a:t>, </a:t>
            </a:r>
            <a:r>
              <a:rPr lang="id-ID" sz="8800" dirty="0" err="1" smtClean="0"/>
              <a:t>Maranatha</a:t>
            </a:r>
            <a:r>
              <a:rPr lang="id-ID" sz="8800" dirty="0" smtClean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44878491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628650" y="1554163"/>
            <a:ext cx="7886700" cy="476091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800" dirty="0" err="1" smtClean="0"/>
              <a:t>Maranatha</a:t>
            </a:r>
            <a:r>
              <a:rPr lang="id-ID" sz="8800" dirty="0" smtClean="0"/>
              <a:t>, </a:t>
            </a:r>
            <a:r>
              <a:rPr lang="id-ID" sz="8800" dirty="0" err="1" smtClean="0"/>
              <a:t>Maranatha</a:t>
            </a:r>
            <a:r>
              <a:rPr lang="id-ID" sz="8800" dirty="0" smtClean="0"/>
              <a:t>, </a:t>
            </a:r>
            <a:r>
              <a:rPr lang="id-ID" sz="8800" dirty="0" err="1" smtClean="0"/>
              <a:t>Maranatha</a:t>
            </a:r>
            <a:r>
              <a:rPr lang="id-ID" sz="8800" dirty="0" smtClean="0"/>
              <a:t>, </a:t>
            </a:r>
            <a:r>
              <a:rPr lang="id-ID" sz="8800" dirty="0" err="1" smtClean="0"/>
              <a:t>Maranatha</a:t>
            </a:r>
            <a:r>
              <a:rPr lang="id-ID" sz="8800" dirty="0" smtClean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27168103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quare721 BT" panose="020B0504020202060204" pitchFamily="34" charset="0"/>
              </a:rPr>
              <a:t>LUKAS 2</a:t>
            </a:r>
            <a:b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quare721 BT" panose="020B0504020202060204" pitchFamily="34" charset="0"/>
              </a:rPr>
            </a:br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quare721 BT" panose="020B0504020202060204" pitchFamily="34" charset="0"/>
              </a:rPr>
              <a:t>: 1 - 7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quare721 BT" panose="020B050402020206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79864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83661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Bernyanyi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628650" y="2014537"/>
            <a:ext cx="7886700" cy="416242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474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KEPADAMU PUJI-PUJIAN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27126589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00025" y="1690689"/>
            <a:ext cx="8701088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Kepada</a:t>
            </a:r>
            <a:r>
              <a:rPr lang="en-US" sz="8000" dirty="0"/>
              <a:t>-Mu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puji-pujian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madah</a:t>
            </a:r>
            <a:r>
              <a:rPr lang="en-US" sz="8000" dirty="0" smtClean="0"/>
              <a:t> </a:t>
            </a:r>
            <a:r>
              <a:rPr lang="en-US" sz="8000" dirty="0" err="1"/>
              <a:t>syukur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id-ID" sz="8000" dirty="0" smtClean="0"/>
              <a:t>segala </a:t>
            </a:r>
            <a:r>
              <a:rPr lang="en-US" sz="8000" dirty="0" err="1" smtClean="0"/>
              <a:t>kemul</a:t>
            </a:r>
            <a:r>
              <a:rPr lang="en-US" sz="8000" u="sng" dirty="0" err="1" smtClean="0"/>
              <a:t>ia</a:t>
            </a:r>
            <a:r>
              <a:rPr lang="en-US" sz="8000" dirty="0" err="1" smtClean="0"/>
              <a:t>an</a:t>
            </a:r>
            <a:r>
              <a:rPr lang="en-US" sz="80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80671151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Ya </a:t>
            </a:r>
            <a:r>
              <a:rPr lang="en-US" sz="8000" dirty="0" err="1" smtClean="0"/>
              <a:t>Bapa</a:t>
            </a:r>
            <a:r>
              <a:rPr lang="en-US" sz="8000" dirty="0"/>
              <a:t>, </a:t>
            </a:r>
            <a:r>
              <a:rPr lang="en-US" sz="8000" dirty="0" err="1" smtClean="0"/>
              <a:t>Put’ra</a:t>
            </a:r>
            <a:r>
              <a:rPr lang="en-US" sz="8000" dirty="0" smtClean="0"/>
              <a:t>,</a:t>
            </a:r>
            <a:r>
              <a:rPr lang="id-ID" sz="8000" dirty="0"/>
              <a:t> </a:t>
            </a:r>
            <a:r>
              <a:rPr lang="id-ID" sz="8000" dirty="0" smtClean="0"/>
              <a:t>dan </a:t>
            </a:r>
            <a:r>
              <a:rPr lang="en-US" sz="8000" dirty="0" err="1" smtClean="0"/>
              <a:t>Roh</a:t>
            </a:r>
            <a:r>
              <a:rPr lang="en-US" sz="8000" dirty="0" smtClean="0"/>
              <a:t> </a:t>
            </a:r>
            <a:r>
              <a:rPr lang="en-US" sz="8000" dirty="0"/>
              <a:t>Kudus </a:t>
            </a:r>
            <a:r>
              <a:rPr lang="en-US" sz="8000" dirty="0" err="1"/>
              <a:t>sampai</a:t>
            </a:r>
            <a:r>
              <a:rPr lang="en-US" sz="8000" dirty="0"/>
              <a:t> </a:t>
            </a:r>
            <a:r>
              <a:rPr lang="en-US" sz="8000" dirty="0" err="1"/>
              <a:t>kekal</a:t>
            </a:r>
            <a:r>
              <a:rPr lang="en-US" sz="8000" dirty="0"/>
              <a:t> </a:t>
            </a:r>
            <a:r>
              <a:rPr lang="id-ID" sz="8000" dirty="0" smtClean="0"/>
              <a:t>abadi</a:t>
            </a:r>
            <a:r>
              <a:rPr lang="id-ID" sz="8000" dirty="0"/>
              <a:t>!</a:t>
            </a:r>
            <a:endParaRPr lang="en-US" sz="8000" dirty="0"/>
          </a:p>
        </p:txBody>
      </p:sp>
      <p:sp>
        <p:nvSpPr>
          <p:cNvPr id="4" name="Kotak Teks 3"/>
          <p:cNvSpPr txBox="1"/>
          <p:nvPr/>
        </p:nvSpPr>
        <p:spPr>
          <a:xfrm>
            <a:off x="7186613" y="5856290"/>
            <a:ext cx="1657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b="1" i="1" u="sng" dirty="0" smtClean="0"/>
              <a:t>duduk</a:t>
            </a:r>
            <a:endParaRPr lang="en-US" sz="4400" b="1" i="1" u="sng" dirty="0"/>
          </a:p>
        </p:txBody>
      </p:sp>
    </p:spTree>
    <p:extLst>
      <p:ext uri="{BB962C8B-B14F-4D97-AF65-F5344CB8AC3E}">
        <p14:creationId xmlns:p14="http://schemas.microsoft.com/office/powerpoint/2010/main" val="119426768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1" y="1608139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KHOTBAH</a:t>
            </a:r>
            <a:endParaRPr lang="en-US" sz="8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Kotak Teks 1"/>
          <p:cNvSpPr txBox="1"/>
          <p:nvPr/>
        </p:nvSpPr>
        <p:spPr>
          <a:xfrm>
            <a:off x="735807" y="2933702"/>
            <a:ext cx="75580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7200" u="sng" dirty="0" smtClean="0">
                <a:ln w="0"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Humnst777 BlkCn BT" panose="020B0803030504020204" pitchFamily="34" charset="0"/>
              </a:rPr>
              <a:t>Siap Ditolak dan Tidak Dihormati</a:t>
            </a:r>
            <a:endParaRPr lang="en-US" sz="7200" u="sng" dirty="0">
              <a:ln w="0">
                <a:solidFill>
                  <a:sysClr val="windowText" lastClr="000000"/>
                </a:solidFill>
              </a:ln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Humnst777 BlkCn BT" panose="020B0803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56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71500" y="27368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...saat teduh...</a:t>
            </a:r>
            <a:endParaRPr lang="en-US" sz="9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83661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800" dirty="0" smtClean="0">
                <a:latin typeface="Vivaldi" panose="03020602050506090804" pitchFamily="66" charset="0"/>
              </a:rPr>
              <a:t>Umat Bernyanyi</a:t>
            </a:r>
            <a:endParaRPr lang="en-US" sz="8800" dirty="0">
              <a:latin typeface="Vivaldi" panose="030206020505060908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42900" y="1825625"/>
            <a:ext cx="851535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127: bait 1 - 4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KANDANG DOMBA ITU RUMAHNYA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04842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16510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595440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Kau yang lama dinantikan,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Juru </a:t>
            </a:r>
            <a:r>
              <a:rPr lang="id-ID" sz="8000" dirty="0" err="1"/>
              <a:t>s’lamat</a:t>
            </a:r>
            <a:r>
              <a:rPr lang="id-ID" sz="8000" dirty="0"/>
              <a:t>, datanglah</a:t>
            </a:r>
            <a:r>
              <a:rPr lang="id-ID" sz="8000" dirty="0" smtClean="0"/>
              <a:t>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29856238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346075"/>
            <a:ext cx="7886700" cy="118268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739900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Kandang domba itu </a:t>
            </a:r>
            <a:r>
              <a:rPr lang="id-ID" sz="8000" dirty="0" err="1"/>
              <a:t>rumahNya</a:t>
            </a:r>
            <a:r>
              <a:rPr lang="id-ID" sz="8000" dirty="0"/>
              <a:t>, </a:t>
            </a:r>
            <a:r>
              <a:rPr lang="id-ID" sz="8000" dirty="0" err="1"/>
              <a:t>palungan</a:t>
            </a:r>
            <a:r>
              <a:rPr lang="id-ID" sz="8000" dirty="0"/>
              <a:t> hewan </a:t>
            </a:r>
            <a:r>
              <a:rPr lang="id-ID" sz="8000" dirty="0" err="1"/>
              <a:t>petiduranNya</a:t>
            </a:r>
            <a:r>
              <a:rPr lang="id-ID" sz="8000" dirty="0" smtClean="0"/>
              <a:t>;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86068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385762"/>
            <a:ext cx="7886700" cy="118268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568450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lahir </a:t>
            </a:r>
            <a:r>
              <a:rPr lang="id-ID" sz="8000" dirty="0"/>
              <a:t>dari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Bunda </a:t>
            </a:r>
            <a:r>
              <a:rPr lang="id-ID" sz="8000" dirty="0"/>
              <a:t>Maria Pangeran Mahamulia.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80310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35263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Aku pun hendak ke Betlehem, supaya ‘ku </a:t>
            </a:r>
            <a:r>
              <a:rPr lang="id-ID" sz="8000" dirty="0" err="1" smtClean="0"/>
              <a:t>melihatNya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64513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35263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di tempat yang hina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id-ID" sz="8000" dirty="0"/>
              <a:t>rendah, Pangeran Mahamulia.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4886324" y="5835177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572125" y="5651667"/>
            <a:ext cx="3314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Laki-laki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25519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13176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685925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Bintang indah,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hai </a:t>
            </a:r>
            <a:r>
              <a:rPr lang="id-ID" sz="8000" dirty="0"/>
              <a:t>tunjukkanlah di mana Yesus dan </a:t>
            </a:r>
            <a:r>
              <a:rPr lang="id-ID" sz="8000" dirty="0" err="1"/>
              <a:t>palunganNya</a:t>
            </a:r>
            <a:r>
              <a:rPr lang="id-ID" sz="8000" dirty="0" smtClean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98341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13176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685925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Hai gembala, bangun segera menengok </a:t>
            </a:r>
            <a:r>
              <a:rPr lang="id-ID" sz="8000" dirty="0" err="1"/>
              <a:t>Jurus’lamatmu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00796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352637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Aku pun hendak ke Betlehem, supaya ‘ku </a:t>
            </a:r>
            <a:r>
              <a:rPr lang="id-ID" sz="8000" dirty="0" err="1" smtClean="0"/>
              <a:t>melihatNya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22059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35794" y="352637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1463" y="1483839"/>
            <a:ext cx="8615362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di tempat yang hina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id-ID" sz="8000" dirty="0"/>
              <a:t>rendah, Pangeran Mahamulia.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4886324" y="5835177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572125" y="5651667"/>
            <a:ext cx="3314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Perempuan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414660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260349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228725"/>
            <a:ext cx="8615362" cy="492918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Hai mal</a:t>
            </a:r>
            <a:r>
              <a:rPr lang="id-ID" sz="8000" u="sng" dirty="0"/>
              <a:t>ai</a:t>
            </a:r>
            <a:r>
              <a:rPr lang="id-ID" sz="8000" dirty="0"/>
              <a:t>kat, pujilah terus kemuliaan Allah yang kudus</a:t>
            </a:r>
            <a:r>
              <a:rPr lang="id-ID" sz="8000" dirty="0" smtClean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1641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0720" y="260349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6389" y="1228725"/>
            <a:ext cx="8615362" cy="492918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/>
              <a:t>Bayi itulah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Sang </a:t>
            </a:r>
            <a:r>
              <a:rPr lang="id-ID" sz="8000" dirty="0"/>
              <a:t>Penebus dan </a:t>
            </a:r>
            <a:r>
              <a:rPr lang="id-ID" sz="8000" dirty="0" err="1"/>
              <a:t>Jurus’lamat</a:t>
            </a:r>
            <a:r>
              <a:rPr lang="id-ID" sz="8000" dirty="0"/>
              <a:t> dunia.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92506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Office">
  <a:themeElements>
    <a:clrScheme name="Tem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919</TotalTime>
  <Words>1501</Words>
  <Application>Microsoft Office PowerPoint</Application>
  <PresentationFormat>On-screen Show (4:3)</PresentationFormat>
  <Paragraphs>335</Paragraphs>
  <Slides>144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144</vt:i4>
      </vt:variant>
    </vt:vector>
  </HeadingPairs>
  <TitlesOfParts>
    <vt:vector size="162" baseType="lpstr">
      <vt:lpstr>SimSun</vt:lpstr>
      <vt:lpstr>Arial</vt:lpstr>
      <vt:lpstr>Arial Black</vt:lpstr>
      <vt:lpstr>Brush Script MT</vt:lpstr>
      <vt:lpstr>Calibri</vt:lpstr>
      <vt:lpstr>Calisto MT</vt:lpstr>
      <vt:lpstr>Clarendon BT</vt:lpstr>
      <vt:lpstr>Edwardian Script ITC</vt:lpstr>
      <vt:lpstr>Franklin Gothic Demi Cond</vt:lpstr>
      <vt:lpstr>Humnst777 BlkCn BT</vt:lpstr>
      <vt:lpstr>Segoe UI</vt:lpstr>
      <vt:lpstr>Segoe UI Semibold</vt:lpstr>
      <vt:lpstr>Square721 BT</vt:lpstr>
      <vt:lpstr>Sylfaen</vt:lpstr>
      <vt:lpstr>Vivaldi</vt:lpstr>
      <vt:lpstr>Webdings</vt:lpstr>
      <vt:lpstr>Wingdings</vt:lpstr>
      <vt:lpstr>Tema Office</vt:lpstr>
      <vt:lpstr>PowerPoint Presentation</vt:lpstr>
      <vt:lpstr>Tata Ibadah Hari Minggu Adven IV</vt:lpstr>
      <vt:lpstr>UCAPAN SELAMAT DATANG</vt:lpstr>
      <vt:lpstr>(GB 127: bait 4 *Satu Lilin Kita Nyalakan*). </vt:lpstr>
      <vt:lpstr>UMAT:</vt:lpstr>
      <vt:lpstr>AJAKAN BERIBADAH</vt:lpstr>
      <vt:lpstr>MENGHADAP TUHAN</vt:lpstr>
      <vt:lpstr>Umat Menyanyi</vt:lpstr>
      <vt:lpstr>UMAT:</vt:lpstr>
      <vt:lpstr>UMAT:</vt:lpstr>
      <vt:lpstr>UMAT:</vt:lpstr>
      <vt:lpstr>UMAT:</vt:lpstr>
      <vt:lpstr>Prosesi Alkitab memasuki ruang ibadah diiringi orgen</vt:lpstr>
      <vt:lpstr>UMAT:</vt:lpstr>
      <vt:lpstr>UMAT:</vt:lpstr>
      <vt:lpstr>UMAT:</vt:lpstr>
      <vt:lpstr>UMAT:</vt:lpstr>
      <vt:lpstr>VOTUM</vt:lpstr>
      <vt:lpstr>NAS PEMBIMBING</vt:lpstr>
      <vt:lpstr>PowerPoint Presentation</vt:lpstr>
      <vt:lpstr>PowerPoint Presentation</vt:lpstr>
      <vt:lpstr>PowerPoint Presentation</vt:lpstr>
      <vt:lpstr>PowerPoint Presentation</vt:lpstr>
      <vt:lpstr>SALAM</vt:lpstr>
      <vt:lpstr>Umat Bernyanyi</vt:lpstr>
      <vt:lpstr>KANTORIA:</vt:lpstr>
      <vt:lpstr>KANTORIA:</vt:lpstr>
      <vt:lpstr>KANTORIA:</vt:lpstr>
      <vt:lpstr>UMAT:</vt:lpstr>
      <vt:lpstr>UMAT:</vt:lpstr>
      <vt:lpstr>UMAT:</vt:lpstr>
      <vt:lpstr>PEREMPUAN:</vt:lpstr>
      <vt:lpstr>PEREMPUAN:</vt:lpstr>
      <vt:lpstr>PEREMPUAN:</vt:lpstr>
      <vt:lpstr>LAKI-LAKI:</vt:lpstr>
      <vt:lpstr>LAKI-LAKI:</vt:lpstr>
      <vt:lpstr>LAKI-LAKI:</vt:lpstr>
      <vt:lpstr>DOA PENGAKUAN</vt:lpstr>
      <vt:lpstr>P2:</vt:lpstr>
      <vt:lpstr>P2:</vt:lpstr>
      <vt:lpstr>P2:</vt:lpstr>
      <vt:lpstr>P2:</vt:lpstr>
      <vt:lpstr>P2:</vt:lpstr>
      <vt:lpstr>P2:</vt:lpstr>
      <vt:lpstr>P2:</vt:lpstr>
      <vt:lpstr>P2:</vt:lpstr>
      <vt:lpstr>Umat Menyanyi</vt:lpstr>
      <vt:lpstr>KANTORIA:</vt:lpstr>
      <vt:lpstr>KANTORIA:</vt:lpstr>
      <vt:lpstr>KANTORIA:refr:</vt:lpstr>
      <vt:lpstr>LAKI-LAKI:</vt:lpstr>
      <vt:lpstr>PEREMPUAN:</vt:lpstr>
      <vt:lpstr>UMAT:refr:</vt:lpstr>
      <vt:lpstr>UMAT:</vt:lpstr>
      <vt:lpstr>UMAT:</vt:lpstr>
      <vt:lpstr>UMAT:refr:</vt:lpstr>
      <vt:lpstr>BERITA ANUGERAH</vt:lpstr>
      <vt:lpstr>PowerPoint Presentation</vt:lpstr>
      <vt:lpstr>PowerPoint Presentation</vt:lpstr>
      <vt:lpstr>Nyanyian Umat</vt:lpstr>
      <vt:lpstr>UMAT:</vt:lpstr>
      <vt:lpstr>LAKI-LAKI:</vt:lpstr>
      <vt:lpstr>PEREMPUAN:</vt:lpstr>
      <vt:lpstr>UMAT:</vt:lpstr>
      <vt:lpstr>PERINTAH HIDUP BARU</vt:lpstr>
      <vt:lpstr>Umat Bernyanyi</vt:lpstr>
      <vt:lpstr>UMAT:</vt:lpstr>
      <vt:lpstr>UMAT:</vt:lpstr>
      <vt:lpstr>UMAT:</vt:lpstr>
      <vt:lpstr>UMAT:</vt:lpstr>
      <vt:lpstr>UMAT:</vt:lpstr>
      <vt:lpstr>UMAT:</vt:lpstr>
      <vt:lpstr>UMAT:</vt:lpstr>
      <vt:lpstr>UMAT:</vt:lpstr>
      <vt:lpstr>UMAT:</vt:lpstr>
      <vt:lpstr>KESAKSIAN PUJIAN</vt:lpstr>
      <vt:lpstr>PEMBERITAAN FIRMAN</vt:lpstr>
      <vt:lpstr>DOA MOHON BIMBINGAN ROH KUDUS</vt:lpstr>
      <vt:lpstr>PEMBACAAN ALKITAB</vt:lpstr>
      <vt:lpstr>Umat Bernyanyi</vt:lpstr>
      <vt:lpstr>UMAT:</vt:lpstr>
      <vt:lpstr>UMAT:</vt:lpstr>
      <vt:lpstr>LUKAS 2 : 1 - 7</vt:lpstr>
      <vt:lpstr>Umat Bernyanyi</vt:lpstr>
      <vt:lpstr>UMAT:</vt:lpstr>
      <vt:lpstr>UMAT:</vt:lpstr>
      <vt:lpstr>KHOTBAH</vt:lpstr>
      <vt:lpstr>...saat teduh...</vt:lpstr>
      <vt:lpstr>Umat Bernyanyi</vt:lpstr>
      <vt:lpstr>UMAT:</vt:lpstr>
      <vt:lpstr>UMAT:</vt:lpstr>
      <vt:lpstr>UMAT:refr:</vt:lpstr>
      <vt:lpstr>UMAT:refr:</vt:lpstr>
      <vt:lpstr>LAKI-LAKI:</vt:lpstr>
      <vt:lpstr>LAKI-LAKI:</vt:lpstr>
      <vt:lpstr>LAKI-LAKI:refr:</vt:lpstr>
      <vt:lpstr>LAKI-LAKI:refr:</vt:lpstr>
      <vt:lpstr>PEREMPUAN:</vt:lpstr>
      <vt:lpstr>PEREMPUAN:</vt:lpstr>
      <vt:lpstr>PEREMPUAN:refr:</vt:lpstr>
      <vt:lpstr>PEREMPUAN:refr:</vt:lpstr>
      <vt:lpstr>UMAT:</vt:lpstr>
      <vt:lpstr>UMAT:</vt:lpstr>
      <vt:lpstr>UMAT:refr:</vt:lpstr>
      <vt:lpstr>UMAT:refr:</vt:lpstr>
      <vt:lpstr>PENGAKUAN IMAN RASULI</vt:lpstr>
      <vt:lpstr>DOA SYAFAAT</vt:lpstr>
      <vt:lpstr>PENGUCAPAN SYUKUR</vt:lpstr>
      <vt:lpstr>Umat Menyanyi</vt:lpstr>
      <vt:lpstr>UMAT:</vt:lpstr>
      <vt:lpstr>UMAT:refr:</vt:lpstr>
      <vt:lpstr>UMAT:</vt:lpstr>
      <vt:lpstr>UMAT:refr:</vt:lpstr>
      <vt:lpstr>...persembahan dijalankan</vt:lpstr>
      <vt:lpstr>UMAT:</vt:lpstr>
      <vt:lpstr>UMAT:refr:</vt:lpstr>
      <vt:lpstr>UMAT:</vt:lpstr>
      <vt:lpstr>UMAT:refr:</vt:lpstr>
      <vt:lpstr>DOA SYUKUR</vt:lpstr>
      <vt:lpstr>WARTA JEMAAT</vt:lpstr>
      <vt:lpstr>Ibadah Malam Natal</vt:lpstr>
      <vt:lpstr>Ibadah Natal Pertama</vt:lpstr>
      <vt:lpstr>Ibadah Natal Kedua</vt:lpstr>
      <vt:lpstr>Ibadah Hari Minggu</vt:lpstr>
      <vt:lpstr>Ibadah Tutup Tahun</vt:lpstr>
      <vt:lpstr>Ibadah Tahun Baru</vt:lpstr>
      <vt:lpstr>PowerPoint Presentation</vt:lpstr>
      <vt:lpstr>AMANAT PENGUTUSAN</vt:lpstr>
      <vt:lpstr>Umat Bernyanyi</vt:lpstr>
      <vt:lpstr>UMAT:</vt:lpstr>
      <vt:lpstr>UMAT:</vt:lpstr>
      <vt:lpstr>UMAT:</vt:lpstr>
      <vt:lpstr>UMAT:</vt:lpstr>
      <vt:lpstr>PEREMPUAN:</vt:lpstr>
      <vt:lpstr>PEREMPUAN:</vt:lpstr>
      <vt:lpstr>LAKI-LAKI:</vt:lpstr>
      <vt:lpstr>LAKI-LAKI:</vt:lpstr>
      <vt:lpstr>UMAT:</vt:lpstr>
      <vt:lpstr>UMAT:</vt:lpstr>
      <vt:lpstr>UMAT:</vt:lpstr>
      <vt:lpstr>UMAT:</vt:lpstr>
      <vt:lpstr>BERKAT</vt:lpstr>
      <vt:lpstr>Nyanyian Umat</vt:lpstr>
      <vt:lpstr>IBADAH SELESAI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Ibadah Hari Minggu XX  Sesudah Pentakosta</dc:title>
  <dc:creator>Patricia Elena</dc:creator>
  <cp:lastModifiedBy>Dewi Tumey</cp:lastModifiedBy>
  <cp:revision>81</cp:revision>
  <dcterms:created xsi:type="dcterms:W3CDTF">2017-10-20T05:32:46Z</dcterms:created>
  <dcterms:modified xsi:type="dcterms:W3CDTF">2017-12-23T09:45:17Z</dcterms:modified>
</cp:coreProperties>
</file>