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9" r:id="rId45"/>
    <p:sldId id="298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8" r:id="rId113"/>
    <p:sldId id="367" r:id="rId114"/>
    <p:sldId id="369" r:id="rId115"/>
    <p:sldId id="370" r:id="rId116"/>
    <p:sldId id="371" r:id="rId117"/>
    <p:sldId id="372" r:id="rId118"/>
    <p:sldId id="374" r:id="rId119"/>
    <p:sldId id="375" r:id="rId120"/>
    <p:sldId id="373" r:id="rId121"/>
    <p:sldId id="376" r:id="rId122"/>
    <p:sldId id="377" r:id="rId123"/>
    <p:sldId id="378" r:id="rId124"/>
    <p:sldId id="379" r:id="rId125"/>
    <p:sldId id="380" r:id="rId126"/>
    <p:sldId id="382" r:id="rId127"/>
    <p:sldId id="381" r:id="rId128"/>
    <p:sldId id="383" r:id="rId129"/>
    <p:sldId id="384" r:id="rId130"/>
    <p:sldId id="385" r:id="rId131"/>
    <p:sldId id="387" r:id="rId132"/>
    <p:sldId id="388" r:id="rId133"/>
    <p:sldId id="389" r:id="rId134"/>
    <p:sldId id="390" r:id="rId135"/>
    <p:sldId id="386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viewProps" Target="viewProps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 smtClean="0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Gambar terkait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89" b="32050"/>
          <a:stretch/>
        </p:blipFill>
        <p:spPr bwMode="auto">
          <a:xfrm>
            <a:off x="628650" y="4237626"/>
            <a:ext cx="7886700" cy="2620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26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2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Gambar terkait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89" b="32050"/>
          <a:stretch/>
        </p:blipFill>
        <p:spPr bwMode="auto">
          <a:xfrm>
            <a:off x="157163" y="5558720"/>
            <a:ext cx="3570775" cy="118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6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7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44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4" descr="Gambar terkait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89" b="32050"/>
          <a:stretch/>
        </p:blipFill>
        <p:spPr bwMode="auto">
          <a:xfrm>
            <a:off x="628650" y="4237626"/>
            <a:ext cx="7886700" cy="2620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35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7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1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 smtClean="0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 smtClean="0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4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Gambar terkai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dirty="0" smtClean="0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D82C8-E3BC-4AA1-AEB8-9E76D38830F9}" type="datetimeFigureOut">
              <a:rPr lang="en-US" smtClean="0"/>
              <a:t>12/23/2017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5D324-7D3B-41A9-880E-91F6DC786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7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metr415 Blk BT" panose="020B08020202040203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eometr415 Blk BT" panose="020B08020202040203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metr415 Blk BT" panose="020B08020202040203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eometr415 Blk BT" panose="020B08020202040203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metr415 Blk BT" panose="020B08020202040203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metr415 Blk BT" panose="020B08020202040203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Grp="1" noChangeArrowheads="1"/>
          </p:cNvSpPr>
          <p:nvPr/>
        </p:nvSpPr>
        <p:spPr bwMode="auto">
          <a:xfrm>
            <a:off x="499268" y="385287"/>
            <a:ext cx="8124825" cy="700088"/>
          </a:xfrm>
          <a:prstGeom prst="plaque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170" tIns="46990" rIns="90170" bIns="469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4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Bacaan Alkitab Hari Ini:</a:t>
            </a:r>
          </a:p>
        </p:txBody>
      </p:sp>
      <p:graphicFrame>
        <p:nvGraphicFramePr>
          <p:cNvPr id="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0554248"/>
              </p:ext>
            </p:extLst>
          </p:nvPr>
        </p:nvGraphicFramePr>
        <p:xfrm>
          <a:off x="242888" y="1392237"/>
          <a:ext cx="8672512" cy="2193926"/>
        </p:xfrm>
        <a:graphic>
          <a:graphicData uri="http://schemas.openxmlformats.org/drawingml/2006/table">
            <a:tbl>
              <a:tblPr/>
              <a:tblGrid>
                <a:gridCol w="4333980"/>
                <a:gridCol w="4338532"/>
              </a:tblGrid>
              <a:tr h="21939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Nas Pembimbing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4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Yesaya</a:t>
                      </a:r>
                      <a:r>
                        <a:rPr kumimoji="0" lang="id-ID" alt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 26 : 7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31368"/>
              </p:ext>
            </p:extLst>
          </p:nvPr>
        </p:nvGraphicFramePr>
        <p:xfrm>
          <a:off x="241330" y="4129089"/>
          <a:ext cx="8674030" cy="2028824"/>
        </p:xfrm>
        <a:graphic>
          <a:graphicData uri="http://schemas.openxmlformats.org/drawingml/2006/table">
            <a:tbl>
              <a:tblPr/>
              <a:tblGrid>
                <a:gridCol w="4335498"/>
                <a:gridCol w="4338532"/>
              </a:tblGrid>
              <a:tr h="20288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Pembacaan Alkitab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Lukas 3 : 1 - 9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2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accel="50000" decel="5000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300"/>
                            </p:stCondLst>
                            <p:childTnLst>
                              <p:par>
                                <p:cTn id="14" presetID="2" presetClass="entr" presetSubtype="4" accel="50000" decel="5000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9" y="822326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7" y="1609728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GB 393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HALELUYA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5463453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agar </a:t>
            </a:r>
            <a:r>
              <a:rPr lang="en-US" sz="8000" dirty="0" err="1"/>
              <a:t>ikut</a:t>
            </a:r>
            <a:r>
              <a:rPr lang="en-US" sz="8000" dirty="0"/>
              <a:t> </a:t>
            </a:r>
            <a:r>
              <a:rPr lang="en-US" sz="8000" dirty="0" err="1"/>
              <a:t>merayakan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Hari </a:t>
            </a:r>
            <a:r>
              <a:rPr lang="en-US" sz="8000" dirty="0" err="1"/>
              <a:t>Lahir</a:t>
            </a:r>
            <a:r>
              <a:rPr lang="en-US" sz="8000" dirty="0"/>
              <a:t> </a:t>
            </a:r>
            <a:r>
              <a:rPr lang="en-US" sz="8000" dirty="0" err="1"/>
              <a:t>Penebus</a:t>
            </a:r>
            <a:r>
              <a:rPr lang="en-US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4141781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/>
          <p:cNvSpPr>
            <a:spLocks noGrp="1"/>
          </p:cNvSpPr>
          <p:nvPr>
            <p:ph type="title"/>
          </p:nvPr>
        </p:nvSpPr>
        <p:spPr>
          <a:xfrm>
            <a:off x="557212" y="239395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PENGAKUAN IMAN RASULI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Kotak Teks 2"/>
          <p:cNvSpPr txBox="1"/>
          <p:nvPr/>
        </p:nvSpPr>
        <p:spPr>
          <a:xfrm>
            <a:off x="6786561" y="4582320"/>
            <a:ext cx="2028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duduk</a:t>
            </a:r>
            <a:endParaRPr lang="en-US" sz="4800" b="1" i="1" u="sng" dirty="0"/>
          </a:p>
        </p:txBody>
      </p:sp>
      <p:sp>
        <p:nvSpPr>
          <p:cNvPr id="5" name="Kotak Teks 4"/>
          <p:cNvSpPr txBox="1"/>
          <p:nvPr/>
        </p:nvSpPr>
        <p:spPr>
          <a:xfrm>
            <a:off x="400050" y="284649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berdiri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24438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671513" y="1008062"/>
            <a:ext cx="7772400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 SYAFAAT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28713" y="3514724"/>
            <a:ext cx="6858000" cy="1042987"/>
          </a:xfrm>
        </p:spPr>
        <p:txBody>
          <a:bodyPr>
            <a:normAutofit/>
          </a:bodyPr>
          <a:lstStyle/>
          <a:p>
            <a:r>
              <a:rPr lang="id-ID" sz="5400" i="1" dirty="0" smtClean="0"/>
              <a:t>(DOX GB 389b)</a:t>
            </a:r>
            <a:endParaRPr lang="en-US" sz="5400" i="1" dirty="0"/>
          </a:p>
        </p:txBody>
      </p:sp>
    </p:spTree>
    <p:extLst>
      <p:ext uri="{BB962C8B-B14F-4D97-AF65-F5344CB8AC3E}">
        <p14:creationId xmlns:p14="http://schemas.microsoft.com/office/powerpoint/2010/main" val="40295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22116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KESAKSIAN PUJIAN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7546625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14374"/>
            <a:ext cx="9144000" cy="387191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9600" dirty="0" smtClean="0"/>
              <a:t>PENGUCAPAN SYUKUR</a:t>
            </a:r>
            <a:br>
              <a:rPr lang="id-ID" sz="9600" dirty="0" smtClean="0"/>
            </a:br>
            <a:r>
              <a:rPr lang="id-ID" sz="9600" dirty="0" smtClean="0"/>
              <a:t>(</a:t>
            </a:r>
            <a:r>
              <a:rPr lang="id-ID" sz="9600" dirty="0" err="1" smtClean="0"/>
              <a:t>Palungan</a:t>
            </a:r>
            <a:r>
              <a:rPr lang="id-ID" sz="9600" dirty="0" smtClean="0"/>
              <a:t>)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13239896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297: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KAU YESUS RAJA MAHAKAYA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5479716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Raja </a:t>
            </a:r>
            <a:r>
              <a:rPr lang="en-US" sz="8000" dirty="0" err="1"/>
              <a:t>Mahakaya</a:t>
            </a:r>
            <a:r>
              <a:rPr lang="en-US" sz="8000" dirty="0"/>
              <a:t>, </a:t>
            </a:r>
            <a:r>
              <a:rPr lang="en-US" sz="8000" dirty="0" err="1"/>
              <a:t>Kau</a:t>
            </a:r>
            <a:r>
              <a:rPr lang="en-US" sz="8000" dirty="0"/>
              <a:t> </a:t>
            </a:r>
            <a:r>
              <a:rPr lang="en-US" sz="8000" dirty="0" err="1"/>
              <a:t>jadi</a:t>
            </a:r>
            <a:r>
              <a:rPr lang="en-US" sz="8000" dirty="0"/>
              <a:t> </a:t>
            </a:r>
            <a:r>
              <a:rPr lang="en-US" sz="8000" dirty="0" err="1"/>
              <a:t>miskin</a:t>
            </a:r>
            <a:r>
              <a:rPr lang="en-US" sz="8000" dirty="0"/>
              <a:t> </a:t>
            </a:r>
            <a:r>
              <a:rPr lang="en-US" sz="8000" dirty="0" err="1"/>
              <a:t>bagiku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702723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Takhta-Mulah</a:t>
            </a:r>
            <a:r>
              <a:rPr lang="en-US" sz="8000" dirty="0"/>
              <a:t> </a:t>
            </a:r>
            <a:r>
              <a:rPr lang="en-US" sz="8000" dirty="0" err="1"/>
              <a:t>palungan</a:t>
            </a:r>
            <a:r>
              <a:rPr lang="en-US" sz="8000" dirty="0"/>
              <a:t> </a:t>
            </a:r>
            <a:r>
              <a:rPr lang="en-US" sz="8000" dirty="0" err="1"/>
              <a:t>saja</a:t>
            </a:r>
            <a:r>
              <a:rPr lang="en-US" sz="8000" dirty="0"/>
              <a:t>, </a:t>
            </a:r>
            <a:r>
              <a:rPr lang="en-US" sz="8000" dirty="0" err="1"/>
              <a:t>kandang</a:t>
            </a:r>
            <a:r>
              <a:rPr lang="en-US" sz="8000" dirty="0"/>
              <a:t> </a:t>
            </a:r>
            <a:r>
              <a:rPr lang="en-US" sz="8000" dirty="0" err="1"/>
              <a:t>rendah</a:t>
            </a:r>
            <a:r>
              <a:rPr lang="en-US" sz="8000" dirty="0"/>
              <a:t> </a:t>
            </a:r>
            <a:r>
              <a:rPr lang="en-US" sz="8000" dirty="0" err="1"/>
              <a:t>istana</a:t>
            </a:r>
            <a:r>
              <a:rPr lang="en-US" sz="8000" dirty="0"/>
              <a:t>-Mu</a:t>
            </a:r>
            <a:r>
              <a:rPr lang="en-US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53118808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Raja </a:t>
            </a:r>
            <a:r>
              <a:rPr lang="en-US" sz="8000" dirty="0" err="1"/>
              <a:t>Mahakaya</a:t>
            </a:r>
            <a:r>
              <a:rPr lang="en-US" sz="8000" dirty="0"/>
              <a:t>, </a:t>
            </a:r>
            <a:r>
              <a:rPr lang="en-US" sz="8000" dirty="0" err="1"/>
              <a:t>Kau</a:t>
            </a:r>
            <a:r>
              <a:rPr lang="en-US" sz="8000" dirty="0"/>
              <a:t> </a:t>
            </a:r>
            <a:r>
              <a:rPr lang="en-US" sz="8000" dirty="0" err="1"/>
              <a:t>jadi</a:t>
            </a:r>
            <a:r>
              <a:rPr lang="en-US" sz="8000" dirty="0"/>
              <a:t> </a:t>
            </a:r>
            <a:r>
              <a:rPr lang="en-US" sz="8000" dirty="0" err="1"/>
              <a:t>miskin</a:t>
            </a:r>
            <a:r>
              <a:rPr lang="en-US" sz="8000" dirty="0"/>
              <a:t> </a:t>
            </a:r>
            <a:r>
              <a:rPr lang="en-US" sz="8000" dirty="0" err="1"/>
              <a:t>bagiku</a:t>
            </a:r>
            <a:r>
              <a:rPr lang="en-US" sz="80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300538" y="593407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114926" y="5711995"/>
            <a:ext cx="4814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5257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</a:t>
            </a:r>
            <a:r>
              <a:rPr lang="en-US" sz="8000" dirty="0" err="1"/>
              <a:t>Tuhan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Allah </a:t>
            </a:r>
            <a:r>
              <a:rPr lang="en-US" sz="8000" dirty="0" err="1"/>
              <a:t>Mahamul</a:t>
            </a:r>
            <a:r>
              <a:rPr lang="en-US" sz="8000" u="sng" dirty="0" err="1"/>
              <a:t>ia</a:t>
            </a:r>
            <a:r>
              <a:rPr lang="en-US" sz="8000" dirty="0"/>
              <a:t>, </a:t>
            </a:r>
            <a:r>
              <a:rPr lang="en-US" sz="8000" dirty="0" err="1"/>
              <a:t>Kau</a:t>
            </a:r>
            <a:r>
              <a:rPr lang="en-US" sz="8000" dirty="0"/>
              <a:t> </a:t>
            </a:r>
            <a:r>
              <a:rPr lang="en-US" sz="8000" dirty="0" err="1"/>
              <a:t>jadi</a:t>
            </a:r>
            <a:r>
              <a:rPr lang="en-US" sz="8000" dirty="0"/>
              <a:t> </a:t>
            </a:r>
            <a:r>
              <a:rPr lang="en-US" sz="8000" dirty="0" err="1"/>
              <a:t>insan</a:t>
            </a:r>
            <a:r>
              <a:rPr lang="en-US" sz="8000" dirty="0"/>
              <a:t> </a:t>
            </a:r>
            <a:r>
              <a:rPr lang="en-US" sz="8000" dirty="0" err="1"/>
              <a:t>bagiku</a:t>
            </a:r>
            <a:r>
              <a:rPr lang="en-US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1230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7200" dirty="0" err="1" smtClean="0"/>
              <a:t>Haleluya</a:t>
            </a:r>
            <a:r>
              <a:rPr lang="id-ID" sz="7200" dirty="0" smtClean="0"/>
              <a:t>,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nama Tuhan terpujilah.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nama Tuhan terpujilah!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6312974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Yang </a:t>
            </a:r>
            <a:r>
              <a:rPr lang="en-US" sz="8000" dirty="0" err="1"/>
              <a:t>Kautebus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dun</a:t>
            </a:r>
            <a:r>
              <a:rPr lang="en-US" sz="8000" u="sng" dirty="0" err="1"/>
              <a:t>ia</a:t>
            </a:r>
            <a:r>
              <a:rPr lang="en-US" sz="8000" dirty="0"/>
              <a:t> </a:t>
            </a:r>
            <a:r>
              <a:rPr lang="en-US" sz="8000" dirty="0" err="1"/>
              <a:t>hidup</a:t>
            </a:r>
            <a:r>
              <a:rPr lang="en-US" sz="8000" dirty="0"/>
              <a:t> </a:t>
            </a:r>
            <a:r>
              <a:rPr lang="en-US" sz="8000" dirty="0" err="1"/>
              <a:t>kekal</a:t>
            </a:r>
            <a:r>
              <a:rPr lang="en-US" sz="8000" dirty="0"/>
              <a:t> </a:t>
            </a:r>
            <a:r>
              <a:rPr lang="en-US" sz="8000" dirty="0" err="1"/>
              <a:t>bersama</a:t>
            </a:r>
            <a:r>
              <a:rPr lang="en-US" sz="8000" dirty="0"/>
              <a:t>-Mu.</a:t>
            </a:r>
          </a:p>
        </p:txBody>
      </p:sp>
    </p:spTree>
    <p:extLst>
      <p:ext uri="{BB962C8B-B14F-4D97-AF65-F5344CB8AC3E}">
        <p14:creationId xmlns:p14="http://schemas.microsoft.com/office/powerpoint/2010/main" val="88443221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</a:t>
            </a:r>
            <a:r>
              <a:rPr lang="en-US" sz="8000" dirty="0" err="1"/>
              <a:t>Tuhan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Allah </a:t>
            </a:r>
            <a:r>
              <a:rPr lang="en-US" sz="8000" dirty="0" err="1"/>
              <a:t>Mahamul</a:t>
            </a:r>
            <a:r>
              <a:rPr lang="en-US" sz="8000" u="sng" dirty="0" err="1"/>
              <a:t>ia</a:t>
            </a:r>
            <a:r>
              <a:rPr lang="en-US" sz="8000" dirty="0"/>
              <a:t>, </a:t>
            </a:r>
            <a:r>
              <a:rPr lang="en-US" sz="8000" dirty="0" err="1"/>
              <a:t>Kau</a:t>
            </a:r>
            <a:r>
              <a:rPr lang="en-US" sz="8000" dirty="0"/>
              <a:t> </a:t>
            </a:r>
            <a:r>
              <a:rPr lang="en-US" sz="8000" dirty="0" err="1"/>
              <a:t>jadi</a:t>
            </a:r>
            <a:r>
              <a:rPr lang="en-US" sz="8000" dirty="0"/>
              <a:t> </a:t>
            </a:r>
            <a:r>
              <a:rPr lang="en-US" sz="8000" dirty="0" err="1"/>
              <a:t>insan</a:t>
            </a:r>
            <a:r>
              <a:rPr lang="en-US" sz="8000" dirty="0"/>
              <a:t> </a:t>
            </a:r>
            <a:r>
              <a:rPr lang="en-US" sz="8000" dirty="0" err="1"/>
              <a:t>bagiku</a:t>
            </a:r>
            <a:r>
              <a:rPr lang="en-US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4161589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14374"/>
            <a:ext cx="9144000" cy="4171951"/>
          </a:xfrm>
        </p:spPr>
        <p:txBody>
          <a:bodyPr>
            <a:normAutofit fontScale="90000"/>
          </a:bodyPr>
          <a:lstStyle/>
          <a:p>
            <a:pPr algn="ctr"/>
            <a:r>
              <a:rPr lang="id-ID" sz="9600" i="1" dirty="0" smtClean="0"/>
              <a:t>Saatnya memberi persembahan</a:t>
            </a:r>
            <a:r>
              <a:rPr lang="id-ID" sz="9600" dirty="0" smtClean="0"/>
              <a:t/>
            </a:r>
            <a:br>
              <a:rPr lang="id-ID" sz="9600" dirty="0" smtClean="0"/>
            </a:br>
            <a:r>
              <a:rPr lang="id-ID" sz="9600" dirty="0" smtClean="0"/>
              <a:t>(</a:t>
            </a:r>
            <a:r>
              <a:rPr lang="id-ID" sz="9600" dirty="0" err="1" smtClean="0"/>
              <a:t>Palungan</a:t>
            </a:r>
            <a:r>
              <a:rPr lang="id-ID" sz="9600" dirty="0" smtClean="0"/>
              <a:t>)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768939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Surya </a:t>
            </a:r>
            <a:r>
              <a:rPr lang="en-US" sz="8000" dirty="0" err="1"/>
              <a:t>Kasih</a:t>
            </a:r>
            <a:r>
              <a:rPr lang="en-US" sz="8000" dirty="0"/>
              <a:t> </a:t>
            </a:r>
            <a:r>
              <a:rPr lang="en-US" sz="8000" dirty="0" err="1"/>
              <a:t>Mahatinggi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Kau</a:t>
            </a:r>
            <a:r>
              <a:rPr lang="en-US" sz="8000" dirty="0"/>
              <a:t>, </a:t>
            </a:r>
            <a:r>
              <a:rPr lang="en-US" sz="8000" dirty="0" err="1"/>
              <a:t>Jurus’lamat</a:t>
            </a:r>
            <a:r>
              <a:rPr lang="en-US" sz="8000" dirty="0"/>
              <a:t>, </a:t>
            </a:r>
            <a:r>
              <a:rPr lang="en-US" sz="8000" dirty="0" err="1"/>
              <a:t>kusembah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02966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43025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Imanuel</a:t>
            </a:r>
            <a:r>
              <a:rPr lang="en-US" sz="8800" dirty="0"/>
              <a:t>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hatiku</a:t>
            </a:r>
            <a:r>
              <a:rPr lang="en-US" sz="8800" dirty="0" smtClean="0"/>
              <a:t> </a:t>
            </a:r>
            <a:r>
              <a:rPr lang="en-US" sz="8800" dirty="0" err="1"/>
              <a:t>ini</a:t>
            </a:r>
            <a:r>
              <a:rPr lang="en-US" sz="8800" dirty="0"/>
              <a:t>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buatlah</a:t>
            </a:r>
            <a:r>
              <a:rPr lang="en-US" sz="8800" dirty="0" smtClean="0"/>
              <a:t> </a:t>
            </a:r>
            <a:r>
              <a:rPr lang="en-US" sz="8800" dirty="0" err="1"/>
              <a:t>suci</a:t>
            </a:r>
            <a:r>
              <a:rPr lang="en-US" sz="8800" dirty="0"/>
              <a:t> </a:t>
            </a:r>
            <a:r>
              <a:rPr lang="en-US" sz="8800" dirty="0" err="1"/>
              <a:t>berserah</a:t>
            </a:r>
            <a:r>
              <a:rPr lang="en-US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45669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Kau</a:t>
            </a:r>
            <a:r>
              <a:rPr lang="en-US" sz="8000" dirty="0"/>
              <a:t>, Surya </a:t>
            </a:r>
            <a:r>
              <a:rPr lang="en-US" sz="8000" dirty="0" err="1"/>
              <a:t>Kasih</a:t>
            </a:r>
            <a:r>
              <a:rPr lang="en-US" sz="8000" dirty="0"/>
              <a:t> </a:t>
            </a:r>
            <a:r>
              <a:rPr lang="en-US" sz="8000" dirty="0" err="1"/>
              <a:t>Mahatinggi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Kau</a:t>
            </a:r>
            <a:r>
              <a:rPr lang="en-US" sz="8000" dirty="0"/>
              <a:t>, </a:t>
            </a:r>
            <a:r>
              <a:rPr lang="en-US" sz="8000" dirty="0" err="1"/>
              <a:t>Jurus’lamat</a:t>
            </a:r>
            <a:r>
              <a:rPr lang="en-US" sz="8000" dirty="0"/>
              <a:t>, </a:t>
            </a:r>
            <a:r>
              <a:rPr lang="en-US" sz="8000" dirty="0" err="1"/>
              <a:t>kusembah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084237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115646"/>
            <a:ext cx="7886700" cy="23288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DOA SYUKUR</a:t>
            </a:r>
            <a:endParaRPr lang="en-US" sz="11500" dirty="0"/>
          </a:p>
        </p:txBody>
      </p:sp>
      <p:sp>
        <p:nvSpPr>
          <p:cNvPr id="3" name="Kotak Teks 2"/>
          <p:cNvSpPr txBox="1"/>
          <p:nvPr/>
        </p:nvSpPr>
        <p:spPr>
          <a:xfrm>
            <a:off x="2171700" y="371475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5400" b="1" i="1" dirty="0" smtClean="0"/>
              <a:t>(silih ganti)</a:t>
            </a:r>
            <a:endParaRPr lang="en-US" sz="5400" b="1" i="1" dirty="0"/>
          </a:p>
        </p:txBody>
      </p:sp>
      <p:sp>
        <p:nvSpPr>
          <p:cNvPr id="4" name="Kotak Teks 3"/>
          <p:cNvSpPr txBox="1"/>
          <p:nvPr/>
        </p:nvSpPr>
        <p:spPr>
          <a:xfrm>
            <a:off x="400050" y="284649"/>
            <a:ext cx="3314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berdiri</a:t>
            </a:r>
            <a:endParaRPr lang="en-US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293359398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P4: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7752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000" dirty="0" err="1"/>
              <a:t>Ya</a:t>
            </a:r>
            <a:r>
              <a:rPr lang="en-US" sz="7000" dirty="0"/>
              <a:t> </a:t>
            </a:r>
            <a:r>
              <a:rPr lang="en-US" sz="7000" dirty="0" err="1"/>
              <a:t>Tuhan</a:t>
            </a:r>
            <a:r>
              <a:rPr lang="en-US" sz="7000" dirty="0"/>
              <a:t>, di </a:t>
            </a:r>
            <a:r>
              <a:rPr lang="en-US" sz="7000" dirty="0" err="1"/>
              <a:t>tengah-tengah</a:t>
            </a:r>
            <a:r>
              <a:rPr lang="en-US" sz="7000" dirty="0"/>
              <a:t> </a:t>
            </a:r>
            <a:r>
              <a:rPr lang="en-US" sz="7000" dirty="0" err="1"/>
              <a:t>sukacita</a:t>
            </a:r>
            <a:r>
              <a:rPr lang="en-US" sz="7000" dirty="0"/>
              <a:t> kami </a:t>
            </a:r>
            <a:r>
              <a:rPr lang="en-US" sz="7000" dirty="0" err="1"/>
              <a:t>merayakan</a:t>
            </a:r>
            <a:r>
              <a:rPr lang="en-US" sz="7000" dirty="0"/>
              <a:t> Natal, kami </a:t>
            </a:r>
            <a:r>
              <a:rPr lang="en-US" sz="7000" dirty="0" err="1"/>
              <a:t>ingin</a:t>
            </a:r>
            <a:r>
              <a:rPr lang="en-US" sz="7000" dirty="0"/>
              <a:t> </a:t>
            </a:r>
            <a:r>
              <a:rPr lang="en-US" sz="7000" dirty="0" err="1"/>
              <a:t>terus</a:t>
            </a:r>
            <a:r>
              <a:rPr lang="en-US" sz="7000" dirty="0"/>
              <a:t> </a:t>
            </a:r>
            <a:r>
              <a:rPr lang="en-US" sz="7000" dirty="0" err="1"/>
              <a:t>menyadari</a:t>
            </a:r>
            <a:endParaRPr lang="en-US" sz="7000" dirty="0"/>
          </a:p>
        </p:txBody>
      </p:sp>
      <p:sp>
        <p:nvSpPr>
          <p:cNvPr id="4" name="Panah Kanan 3"/>
          <p:cNvSpPr/>
          <p:nvPr/>
        </p:nvSpPr>
        <p:spPr>
          <a:xfrm>
            <a:off x="6858000" y="609474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7572375" y="5842337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P4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8984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P4: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00113"/>
            <a:ext cx="9144000" cy="53721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000" dirty="0" err="1"/>
              <a:t>bahwa</a:t>
            </a:r>
            <a:r>
              <a:rPr lang="en-US" sz="6000" dirty="0"/>
              <a:t> kami </a:t>
            </a:r>
            <a:r>
              <a:rPr lang="en-US" sz="6000" dirty="0" err="1"/>
              <a:t>adalah</a:t>
            </a:r>
            <a:r>
              <a:rPr lang="en-US" sz="6000" dirty="0"/>
              <a:t> orang-orang yang </a:t>
            </a:r>
            <a:r>
              <a:rPr lang="id-ID" sz="6000" dirty="0" smtClean="0"/>
              <a:t/>
            </a:r>
            <a:br>
              <a:rPr lang="id-ID" sz="6000" dirty="0" smtClean="0"/>
            </a:br>
            <a:r>
              <a:rPr lang="en-US" sz="6000" dirty="0" err="1" smtClean="0"/>
              <a:t>sangat</a:t>
            </a:r>
            <a:r>
              <a:rPr lang="en-US" sz="6000" dirty="0" smtClean="0"/>
              <a:t> </a:t>
            </a:r>
            <a:r>
              <a:rPr lang="en-US" sz="6000" dirty="0" err="1"/>
              <a:t>beruntung</a:t>
            </a:r>
            <a:r>
              <a:rPr lang="en-US" sz="6000" dirty="0"/>
              <a:t> </a:t>
            </a:r>
            <a:r>
              <a:rPr lang="en-US" sz="6000" dirty="0" err="1"/>
              <a:t>karena</a:t>
            </a:r>
            <a:r>
              <a:rPr lang="en-US" sz="6000" dirty="0"/>
              <a:t> </a:t>
            </a:r>
            <a:r>
              <a:rPr lang="en-US" sz="6000" dirty="0" err="1"/>
              <a:t>Engkau</a:t>
            </a:r>
            <a:r>
              <a:rPr lang="en-US" sz="6000" dirty="0"/>
              <a:t> </a:t>
            </a:r>
            <a:r>
              <a:rPr lang="en-US" sz="6000" dirty="0" err="1"/>
              <a:t>berkenan</a:t>
            </a:r>
            <a:r>
              <a:rPr lang="en-US" sz="6000" dirty="0"/>
              <a:t> </a:t>
            </a:r>
            <a:r>
              <a:rPr lang="en-US" sz="6000" dirty="0" err="1"/>
              <a:t>menyelamatkan</a:t>
            </a:r>
            <a:r>
              <a:rPr lang="en-US" sz="6000" dirty="0"/>
              <a:t> kami</a:t>
            </a:r>
          </a:p>
        </p:txBody>
      </p:sp>
      <p:sp>
        <p:nvSpPr>
          <p:cNvPr id="4" name="Panah Kanan 3"/>
          <p:cNvSpPr/>
          <p:nvPr/>
        </p:nvSpPr>
        <p:spPr>
          <a:xfrm>
            <a:off x="6858000" y="609474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7572375" y="5842337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P4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74856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P4: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6809" y="1270001"/>
            <a:ext cx="9144000" cy="4943475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melalui</a:t>
            </a:r>
            <a:r>
              <a:rPr lang="en-US" sz="7200" dirty="0"/>
              <a:t> </a:t>
            </a:r>
            <a:r>
              <a:rPr lang="en-US" sz="7200" dirty="0" err="1"/>
              <a:t>kelahiran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dan</a:t>
            </a:r>
            <a:r>
              <a:rPr lang="en-US" sz="7200" dirty="0" smtClean="0"/>
              <a:t> </a:t>
            </a:r>
            <a:r>
              <a:rPr lang="en-US" sz="7200" dirty="0" err="1"/>
              <a:t>karya</a:t>
            </a:r>
            <a:r>
              <a:rPr lang="en-US" sz="7200" dirty="0"/>
              <a:t> </a:t>
            </a:r>
            <a:r>
              <a:rPr lang="en-US" sz="7200" dirty="0" err="1"/>
              <a:t>hidup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Anak</a:t>
            </a:r>
            <a:r>
              <a:rPr lang="en-US" sz="7200" dirty="0" smtClean="0"/>
              <a:t>-Mu</a:t>
            </a:r>
            <a:r>
              <a:rPr lang="en-US" sz="7200" dirty="0"/>
              <a:t>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Yesus</a:t>
            </a:r>
            <a:r>
              <a:rPr lang="en-US" sz="7200" dirty="0" smtClean="0"/>
              <a:t> </a:t>
            </a:r>
            <a:r>
              <a:rPr lang="en-US" sz="7200" dirty="0" err="1"/>
              <a:t>Kristus</a:t>
            </a:r>
            <a:endParaRPr lang="en-US" sz="6600" dirty="0"/>
          </a:p>
        </p:txBody>
      </p:sp>
      <p:sp>
        <p:nvSpPr>
          <p:cNvPr id="4" name="Panah Kanan 3"/>
          <p:cNvSpPr/>
          <p:nvPr/>
        </p:nvSpPr>
        <p:spPr>
          <a:xfrm>
            <a:off x="5357813" y="5986463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072188" y="5734051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91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7200" dirty="0" err="1" smtClean="0"/>
              <a:t>Haleluya</a:t>
            </a:r>
            <a:r>
              <a:rPr lang="id-ID" sz="7200" dirty="0" smtClean="0"/>
              <a:t>,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nama Tuhan terpujilah.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</a:t>
            </a:r>
            <a:r>
              <a:rPr lang="id-ID" sz="7200" dirty="0" err="1" smtClean="0"/>
              <a:t>Haleluya</a:t>
            </a:r>
            <a:r>
              <a:rPr lang="id-ID" sz="7200" dirty="0" smtClean="0"/>
              <a:t>, nama Tuhan terpujilah!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445024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Kami </a:t>
            </a:r>
            <a:r>
              <a:rPr lang="en-US" sz="8000" dirty="0" err="1"/>
              <a:t>tidak</a:t>
            </a:r>
            <a:r>
              <a:rPr lang="en-US" sz="8000" dirty="0"/>
              <a:t> </a:t>
            </a:r>
            <a:r>
              <a:rPr lang="en-US" sz="8000" dirty="0" err="1"/>
              <a:t>dapat</a:t>
            </a:r>
            <a:r>
              <a:rPr lang="en-US" sz="8000" dirty="0"/>
              <a:t> </a:t>
            </a:r>
            <a:r>
              <a:rPr lang="en-US" sz="8000" dirty="0" err="1"/>
              <a:t>membalas</a:t>
            </a:r>
            <a:r>
              <a:rPr lang="en-US" sz="8000" dirty="0"/>
              <a:t> </a:t>
            </a:r>
            <a:r>
              <a:rPr lang="en-US" sz="8000" dirty="0" err="1"/>
              <a:t>kebaikan</a:t>
            </a:r>
            <a:r>
              <a:rPr lang="en-US" sz="8000" dirty="0"/>
              <a:t>-Mu,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ya</a:t>
            </a:r>
            <a:r>
              <a:rPr lang="en-US" sz="8000" dirty="0" smtClean="0"/>
              <a:t> </a:t>
            </a:r>
            <a:r>
              <a:rPr lang="en-US" sz="8000" dirty="0" err="1"/>
              <a:t>Tuhan</a:t>
            </a:r>
            <a:r>
              <a:rPr lang="en-US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64246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51046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600" dirty="0" err="1"/>
              <a:t>Namun</a:t>
            </a:r>
            <a:r>
              <a:rPr lang="en-US" sz="6600" dirty="0"/>
              <a:t>, kami </a:t>
            </a:r>
            <a:r>
              <a:rPr lang="en-US" sz="6600" dirty="0" err="1"/>
              <a:t>ingin</a:t>
            </a:r>
            <a:r>
              <a:rPr lang="en-US" sz="6600" dirty="0"/>
              <a:t> </a:t>
            </a:r>
            <a:r>
              <a:rPr lang="en-US" sz="6600" dirty="0" err="1"/>
              <a:t>mempersembahkan</a:t>
            </a:r>
            <a:r>
              <a:rPr lang="en-US" sz="6600" dirty="0"/>
              <a:t> </a:t>
            </a:r>
            <a:r>
              <a:rPr lang="en-US" sz="6600" dirty="0" err="1"/>
              <a:t>seluruh</a:t>
            </a:r>
            <a:r>
              <a:rPr lang="en-US" sz="6600" dirty="0"/>
              <a:t> </a:t>
            </a:r>
            <a:r>
              <a:rPr lang="en-US" sz="6600" dirty="0" err="1"/>
              <a:t>hidup</a:t>
            </a:r>
            <a:r>
              <a:rPr lang="en-US" sz="6600" dirty="0"/>
              <a:t> kami yang </a:t>
            </a:r>
            <a:r>
              <a:rPr lang="en-US" sz="6600" dirty="0" err="1"/>
              <a:t>mengabdi</a:t>
            </a:r>
            <a:r>
              <a:rPr lang="en-US" sz="6600" dirty="0"/>
              <a:t> </a:t>
            </a:r>
            <a:r>
              <a:rPr lang="en-US" sz="6600" dirty="0" err="1"/>
              <a:t>kepada</a:t>
            </a:r>
            <a:r>
              <a:rPr lang="en-US" sz="6600" dirty="0"/>
              <a:t>-Mu; </a:t>
            </a:r>
          </a:p>
        </p:txBody>
      </p:sp>
    </p:spTree>
    <p:extLst>
      <p:ext uri="{BB962C8B-B14F-4D97-AF65-F5344CB8AC3E}">
        <p14:creationId xmlns:p14="http://schemas.microsoft.com/office/powerpoint/2010/main" val="161062653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1"/>
            <a:ext cx="7886700" cy="87153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11288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000" dirty="0" err="1"/>
              <a:t>Namun</a:t>
            </a:r>
            <a:r>
              <a:rPr lang="en-US" sz="6000" dirty="0"/>
              <a:t>, kami </a:t>
            </a:r>
            <a:r>
              <a:rPr lang="en-US" sz="6000" dirty="0" err="1"/>
              <a:t>ingin</a:t>
            </a:r>
            <a:r>
              <a:rPr lang="en-US" sz="6000" dirty="0"/>
              <a:t> </a:t>
            </a:r>
            <a:r>
              <a:rPr lang="en-US" sz="6000" dirty="0" err="1"/>
              <a:t>mempersembahkan</a:t>
            </a:r>
            <a:r>
              <a:rPr lang="en-US" sz="6000" dirty="0"/>
              <a:t> </a:t>
            </a:r>
            <a:r>
              <a:rPr lang="en-US" sz="6000" dirty="0" err="1"/>
              <a:t>seluruh</a:t>
            </a:r>
            <a:r>
              <a:rPr lang="en-US" sz="6000" dirty="0"/>
              <a:t> </a:t>
            </a:r>
            <a:r>
              <a:rPr lang="en-US" sz="6000" dirty="0" err="1"/>
              <a:t>hidup</a:t>
            </a:r>
            <a:r>
              <a:rPr lang="en-US" sz="6000" dirty="0"/>
              <a:t> kami yang </a:t>
            </a:r>
            <a:r>
              <a:rPr lang="en-US" sz="6000" dirty="0" err="1"/>
              <a:t>mengabdi</a:t>
            </a:r>
            <a:r>
              <a:rPr lang="en-US" sz="6000" dirty="0"/>
              <a:t> </a:t>
            </a:r>
            <a:r>
              <a:rPr lang="en-US" sz="6000" dirty="0" err="1"/>
              <a:t>kepada</a:t>
            </a:r>
            <a:r>
              <a:rPr lang="en-US" sz="6000" dirty="0"/>
              <a:t>-Mu; </a:t>
            </a:r>
            <a:r>
              <a:rPr lang="en-US" sz="6000" dirty="0" err="1"/>
              <a:t>dengan</a:t>
            </a:r>
            <a:r>
              <a:rPr lang="en-US" sz="6000" dirty="0"/>
              <a:t> kata </a:t>
            </a:r>
            <a:r>
              <a:rPr lang="en-US" sz="6000" dirty="0" err="1"/>
              <a:t>dan</a:t>
            </a:r>
            <a:r>
              <a:rPr lang="en-US" sz="6000" dirty="0"/>
              <a:t> </a:t>
            </a:r>
            <a:r>
              <a:rPr lang="en-US" sz="6000" dirty="0" err="1"/>
              <a:t>perbuatan</a:t>
            </a:r>
            <a:r>
              <a:rPr lang="en-US" sz="6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2309540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4298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21569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5400" dirty="0" err="1"/>
              <a:t>Kiranya</a:t>
            </a:r>
            <a:r>
              <a:rPr lang="en-US" sz="5400" dirty="0"/>
              <a:t> </a:t>
            </a:r>
            <a:r>
              <a:rPr lang="en-US" sz="5400" dirty="0" err="1"/>
              <a:t>Tuhan</a:t>
            </a:r>
            <a:r>
              <a:rPr lang="en-US" sz="5400" dirty="0"/>
              <a:t> </a:t>
            </a:r>
            <a:r>
              <a:rPr lang="en-US" sz="5400" dirty="0" err="1"/>
              <a:t>berkenan</a:t>
            </a:r>
            <a:r>
              <a:rPr lang="en-US" sz="5400" dirty="0"/>
              <a:t> </a:t>
            </a:r>
            <a:r>
              <a:rPr lang="en-US" sz="5400" dirty="0" err="1"/>
              <a:t>menerima</a:t>
            </a:r>
            <a:r>
              <a:rPr lang="en-US" sz="5400" dirty="0"/>
              <a:t> </a:t>
            </a:r>
            <a:r>
              <a:rPr lang="en-US" sz="5400" dirty="0" err="1"/>
              <a:t>persembahan</a:t>
            </a:r>
            <a:r>
              <a:rPr lang="en-US" sz="5400" dirty="0"/>
              <a:t> kami </a:t>
            </a:r>
            <a:r>
              <a:rPr lang="en-US" sz="5400" dirty="0" err="1"/>
              <a:t>saat</a:t>
            </a:r>
            <a:r>
              <a:rPr lang="en-US" sz="5400" dirty="0"/>
              <a:t> </a:t>
            </a:r>
            <a:r>
              <a:rPr lang="en-US" sz="5400" dirty="0" err="1"/>
              <a:t>ini</a:t>
            </a:r>
            <a:r>
              <a:rPr lang="en-US" sz="5400" dirty="0"/>
              <a:t>, </a:t>
            </a:r>
            <a:r>
              <a:rPr lang="en-US" sz="5400" dirty="0" err="1"/>
              <a:t>serta</a:t>
            </a:r>
            <a:r>
              <a:rPr lang="en-US" sz="5400" dirty="0"/>
              <a:t> </a:t>
            </a:r>
            <a:r>
              <a:rPr lang="en-US" sz="5400" dirty="0" err="1"/>
              <a:t>keinginan</a:t>
            </a:r>
            <a:r>
              <a:rPr lang="en-US" sz="5400" dirty="0"/>
              <a:t> </a:t>
            </a:r>
            <a:r>
              <a:rPr lang="en-US" sz="5400" dirty="0" err="1"/>
              <a:t>hati</a:t>
            </a:r>
            <a:r>
              <a:rPr lang="en-US" sz="5400" dirty="0"/>
              <a:t> kami </a:t>
            </a:r>
            <a:r>
              <a:rPr lang="en-US" sz="5400" dirty="0" err="1"/>
              <a:t>untuk</a:t>
            </a:r>
            <a:r>
              <a:rPr lang="en-US" sz="5400" dirty="0"/>
              <a:t> </a:t>
            </a:r>
            <a:r>
              <a:rPr lang="en-US" sz="5400" dirty="0" err="1"/>
              <a:t>mengabdi</a:t>
            </a:r>
            <a:r>
              <a:rPr lang="en-US" sz="5400" dirty="0"/>
              <a:t> </a:t>
            </a:r>
            <a:r>
              <a:rPr lang="en-US" sz="5400" dirty="0" err="1"/>
              <a:t>Engkau</a:t>
            </a:r>
            <a:r>
              <a:rPr lang="en-US" sz="5400" dirty="0"/>
              <a:t>. </a:t>
            </a:r>
            <a:r>
              <a:rPr lang="en-US" sz="5400" dirty="0" smtClean="0"/>
              <a:t>Amin</a:t>
            </a:r>
            <a:r>
              <a:rPr lang="en-US" sz="5400" dirty="0"/>
              <a:t>.</a:t>
            </a:r>
          </a:p>
        </p:txBody>
      </p:sp>
      <p:sp>
        <p:nvSpPr>
          <p:cNvPr id="4" name="Kotak Teks 3"/>
          <p:cNvSpPr txBox="1"/>
          <p:nvPr/>
        </p:nvSpPr>
        <p:spPr>
          <a:xfrm>
            <a:off x="6643688" y="5734051"/>
            <a:ext cx="2500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5400" b="1" i="1" u="sng" dirty="0" smtClean="0">
                <a:latin typeface="Cambria" panose="02040503050406030204" pitchFamily="18" charset="0"/>
              </a:rPr>
              <a:t>duduk</a:t>
            </a:r>
            <a:endParaRPr lang="en-US" sz="54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2988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800" y="765176"/>
            <a:ext cx="7886700" cy="4221162"/>
          </a:xfrm>
        </p:spPr>
        <p:txBody>
          <a:bodyPr>
            <a:normAutofit/>
          </a:bodyPr>
          <a:lstStyle/>
          <a:p>
            <a:pPr algn="ctr"/>
            <a:r>
              <a:rPr lang="id-ID" sz="11500" dirty="0" smtClean="0"/>
              <a:t>WARTA JEMAAT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85445684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352424"/>
            <a:ext cx="8686800" cy="621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21506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" y="371475"/>
            <a:ext cx="8629650" cy="627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51652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" y="657224"/>
            <a:ext cx="8429625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0404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65176"/>
            <a:ext cx="9144000" cy="4221162"/>
          </a:xfrm>
        </p:spPr>
        <p:txBody>
          <a:bodyPr>
            <a:normAutofit fontScale="90000"/>
          </a:bodyPr>
          <a:lstStyle/>
          <a:p>
            <a:pPr algn="ctr"/>
            <a:r>
              <a:rPr lang="id-ID" sz="11500" dirty="0" smtClean="0"/>
              <a:t>AMANAT PENGUTUSAN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408179893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120: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HAI, SIARKAN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DI GUNUNG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112122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00063" y="922339"/>
            <a:ext cx="8215312" cy="4292599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MENGHADAP TUHAN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8095430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Hai,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, di </a:t>
            </a:r>
            <a:r>
              <a:rPr lang="en-US" sz="8000" dirty="0" err="1"/>
              <a:t>bukit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dimana</a:t>
            </a:r>
            <a:r>
              <a:rPr lang="en-US" sz="8000" dirty="0"/>
              <a:t> </a:t>
            </a:r>
            <a:r>
              <a:rPr lang="en-US" sz="8000" dirty="0" err="1"/>
              <a:t>jua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12551878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hai</a:t>
            </a:r>
            <a:r>
              <a:rPr lang="en-US" sz="8000" dirty="0"/>
              <a:t>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 </a:t>
            </a:r>
            <a:r>
              <a:rPr lang="en-US" sz="8000" dirty="0" err="1"/>
              <a:t>lahirnya</a:t>
            </a:r>
            <a:r>
              <a:rPr lang="en-US" sz="8000" dirty="0"/>
              <a:t> </a:t>
            </a:r>
            <a:r>
              <a:rPr lang="en-US" sz="8000" dirty="0" err="1"/>
              <a:t>Almasih</a:t>
            </a:r>
            <a:r>
              <a:rPr lang="en-US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522154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/>
              <a:t>Di </a:t>
            </a:r>
            <a:r>
              <a:rPr lang="en-US" sz="7200" dirty="0" err="1"/>
              <a:t>waktu</a:t>
            </a:r>
            <a:r>
              <a:rPr lang="en-US" sz="7200" dirty="0"/>
              <a:t> </a:t>
            </a:r>
            <a:r>
              <a:rPr lang="en-US" sz="7200" dirty="0" err="1"/>
              <a:t>k</a:t>
            </a:r>
            <a:r>
              <a:rPr lang="en-US" sz="7200" u="sng" dirty="0" err="1"/>
              <a:t>au</a:t>
            </a:r>
            <a:r>
              <a:rPr lang="en-US" sz="7200" dirty="0" err="1"/>
              <a:t>m</a:t>
            </a:r>
            <a:r>
              <a:rPr lang="en-US" sz="7200" dirty="0"/>
              <a:t> </a:t>
            </a:r>
            <a:r>
              <a:rPr lang="en-US" sz="7200" dirty="0" err="1"/>
              <a:t>gembala</a:t>
            </a:r>
            <a:r>
              <a:rPr lang="en-US" sz="7200" dirty="0"/>
              <a:t> </a:t>
            </a:r>
            <a:r>
              <a:rPr lang="en-US" sz="7200" dirty="0" err="1"/>
              <a:t>menjaga</a:t>
            </a:r>
            <a:r>
              <a:rPr lang="en-US" sz="7200" dirty="0"/>
              <a:t> </a:t>
            </a:r>
            <a:r>
              <a:rPr lang="en-US" sz="7200" dirty="0" err="1" smtClean="0"/>
              <a:t>dombanya</a:t>
            </a:r>
            <a:r>
              <a:rPr lang="en-US" sz="7200" dirty="0" smtClean="0"/>
              <a:t>,</a:t>
            </a:r>
            <a:r>
              <a:rPr lang="id-ID" sz="7200" dirty="0" smtClean="0"/>
              <a:t> </a:t>
            </a:r>
            <a:r>
              <a:rPr lang="en-US" sz="7200" dirty="0" err="1" smtClean="0"/>
              <a:t>terpancar</a:t>
            </a:r>
            <a:r>
              <a:rPr lang="en-US" sz="7200" dirty="0" smtClean="0"/>
              <a:t> </a:t>
            </a:r>
            <a:r>
              <a:rPr lang="en-US" sz="7200" dirty="0" err="1"/>
              <a:t>dari</a:t>
            </a:r>
            <a:r>
              <a:rPr lang="en-US" sz="7200" dirty="0"/>
              <a:t> </a:t>
            </a:r>
            <a:r>
              <a:rPr lang="en-US" sz="7200" dirty="0" err="1"/>
              <a:t>langit</a:t>
            </a:r>
            <a:r>
              <a:rPr lang="en-US" sz="7200" dirty="0"/>
              <a:t> </a:t>
            </a:r>
            <a:r>
              <a:rPr lang="en-US" sz="7200" dirty="0" err="1"/>
              <a:t>cahaya</a:t>
            </a:r>
            <a:r>
              <a:rPr lang="en-US" sz="7200" dirty="0"/>
              <a:t> </a:t>
            </a:r>
            <a:r>
              <a:rPr lang="en-US" sz="7200" dirty="0" err="1"/>
              <a:t>mulia</a:t>
            </a:r>
            <a:r>
              <a:rPr lang="en-US" sz="72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357813" y="5986463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072189" y="5711994"/>
            <a:ext cx="272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Anak2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17698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Hai,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, di </a:t>
            </a:r>
            <a:r>
              <a:rPr lang="en-US" sz="8000" dirty="0" err="1"/>
              <a:t>bukit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dimana</a:t>
            </a:r>
            <a:r>
              <a:rPr lang="en-US" sz="8000" dirty="0"/>
              <a:t> </a:t>
            </a:r>
            <a:r>
              <a:rPr lang="en-US" sz="8000" dirty="0" err="1"/>
              <a:t>jua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33619205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hai</a:t>
            </a:r>
            <a:r>
              <a:rPr lang="en-US" sz="8000" dirty="0"/>
              <a:t>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 </a:t>
            </a:r>
            <a:r>
              <a:rPr lang="en-US" sz="8000" dirty="0" err="1"/>
              <a:t>lahirnya</a:t>
            </a:r>
            <a:r>
              <a:rPr lang="en-US" sz="8000" dirty="0"/>
              <a:t> </a:t>
            </a:r>
            <a:r>
              <a:rPr lang="en-US" sz="8000" dirty="0" err="1"/>
              <a:t>Almasih</a:t>
            </a:r>
            <a:r>
              <a:rPr lang="en-US" sz="80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214812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957763" y="5426245"/>
            <a:ext cx="38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err="1" smtClean="0">
                <a:latin typeface="Cambria" panose="02040503050406030204" pitchFamily="18" charset="0"/>
              </a:rPr>
              <a:t>Orangtua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62007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ORANGTUA: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Gembala</a:t>
            </a:r>
            <a:r>
              <a:rPr lang="en-US" sz="8800" dirty="0"/>
              <a:t> </a:t>
            </a:r>
            <a:r>
              <a:rPr lang="en-US" sz="8800" dirty="0" err="1"/>
              <a:t>sangat</a:t>
            </a:r>
            <a:r>
              <a:rPr lang="en-US" sz="8800" dirty="0"/>
              <a:t> </a:t>
            </a:r>
            <a:r>
              <a:rPr lang="en-US" sz="8800" dirty="0" err="1"/>
              <a:t>takut</a:t>
            </a:r>
            <a:r>
              <a:rPr lang="en-US" sz="8800" dirty="0"/>
              <a:t> </a:t>
            </a:r>
            <a:r>
              <a:rPr lang="en-US" sz="8800" dirty="0" err="1"/>
              <a:t>ketika</a:t>
            </a:r>
            <a:r>
              <a:rPr lang="en-US" sz="8800" dirty="0"/>
              <a:t> </a:t>
            </a:r>
            <a:r>
              <a:rPr lang="en-US" sz="8800" dirty="0" err="1"/>
              <a:t>mendengar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4214812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957763" y="5426245"/>
            <a:ext cx="38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GP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04093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GP: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2867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nyanyian</a:t>
            </a:r>
            <a:r>
              <a:rPr lang="en-US" sz="8800" dirty="0"/>
              <a:t> </a:t>
            </a:r>
            <a:r>
              <a:rPr lang="en-US" sz="8800" dirty="0" err="1"/>
              <a:t>bala</a:t>
            </a:r>
            <a:r>
              <a:rPr lang="en-US" sz="8800" dirty="0"/>
              <a:t>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gempita</a:t>
            </a:r>
            <a:r>
              <a:rPr lang="en-US" sz="8800" dirty="0"/>
              <a:t> </a:t>
            </a:r>
            <a:r>
              <a:rPr lang="en-US" sz="8800" dirty="0" err="1"/>
              <a:t>menggegar</a:t>
            </a:r>
            <a:r>
              <a:rPr lang="en-US" sz="88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214812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957763" y="5426245"/>
            <a:ext cx="41862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anak-anak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62263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Hai,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, di </a:t>
            </a:r>
            <a:r>
              <a:rPr lang="en-US" sz="8000" dirty="0" err="1"/>
              <a:t>bukit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dimana</a:t>
            </a:r>
            <a:r>
              <a:rPr lang="en-US" sz="8000" dirty="0"/>
              <a:t> </a:t>
            </a:r>
            <a:r>
              <a:rPr lang="en-US" sz="8000" dirty="0" err="1"/>
              <a:t>jua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617502704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hai</a:t>
            </a:r>
            <a:r>
              <a:rPr lang="en-US" sz="8000" dirty="0"/>
              <a:t>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 </a:t>
            </a:r>
            <a:r>
              <a:rPr lang="en-US" sz="8000" dirty="0" err="1"/>
              <a:t>lahirnya</a:t>
            </a:r>
            <a:r>
              <a:rPr lang="en-US" sz="8000" dirty="0"/>
              <a:t> </a:t>
            </a:r>
            <a:r>
              <a:rPr lang="en-US" sz="8000" dirty="0" err="1"/>
              <a:t>Almasih</a:t>
            </a:r>
            <a:r>
              <a:rPr lang="en-US" sz="80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214812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957763" y="5426245"/>
            <a:ext cx="38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Laki-laki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51973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Terbaring</a:t>
            </a:r>
            <a:r>
              <a:rPr lang="en-US" sz="8800" dirty="0"/>
              <a:t>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di </a:t>
            </a:r>
            <a:r>
              <a:rPr lang="en-US" sz="8800" dirty="0" err="1"/>
              <a:t>palungan</a:t>
            </a:r>
            <a:r>
              <a:rPr lang="en-US" sz="8800" dirty="0"/>
              <a:t> yang </a:t>
            </a:r>
            <a:r>
              <a:rPr lang="en-US" sz="8800" dirty="0" err="1"/>
              <a:t>hina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rendah</a:t>
            </a:r>
            <a:r>
              <a:rPr lang="en-US" sz="8800" dirty="0"/>
              <a:t>,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486149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229099" y="5426245"/>
            <a:ext cx="4786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Perempuan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62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99: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GITA SORGA BERGEMA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233422869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Sang </a:t>
            </a:r>
            <a:r>
              <a:rPr lang="en-US" sz="8800" dirty="0" err="1"/>
              <a:t>Bayi</a:t>
            </a:r>
            <a:r>
              <a:rPr lang="en-US" sz="8800" dirty="0"/>
              <a:t> </a:t>
            </a:r>
            <a:r>
              <a:rPr lang="en-US" sz="8800" dirty="0" err="1"/>
              <a:t>menyampaikan</a:t>
            </a:r>
            <a:r>
              <a:rPr lang="en-US" sz="8800" dirty="0"/>
              <a:t> </a:t>
            </a:r>
            <a:r>
              <a:rPr lang="en-US" sz="8800" dirty="0" err="1"/>
              <a:t>selamat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486149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229099" y="5426245"/>
            <a:ext cx="4786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4802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Hai,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, di </a:t>
            </a:r>
            <a:r>
              <a:rPr lang="en-US" sz="8000" dirty="0" err="1"/>
              <a:t>bukit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dimana</a:t>
            </a:r>
            <a:r>
              <a:rPr lang="en-US" sz="8000" dirty="0"/>
              <a:t> </a:t>
            </a:r>
            <a:r>
              <a:rPr lang="en-US" sz="8000" dirty="0" err="1"/>
              <a:t>jua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89942421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hai</a:t>
            </a:r>
            <a:r>
              <a:rPr lang="en-US" sz="8000" dirty="0"/>
              <a:t>, </a:t>
            </a:r>
            <a:r>
              <a:rPr lang="en-US" sz="8000" dirty="0" err="1"/>
              <a:t>siarkan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gunung</a:t>
            </a:r>
            <a:r>
              <a:rPr lang="en-US" sz="8000" dirty="0"/>
              <a:t> </a:t>
            </a:r>
            <a:r>
              <a:rPr lang="en-US" sz="8000" dirty="0" err="1"/>
              <a:t>lahirnya</a:t>
            </a:r>
            <a:r>
              <a:rPr lang="en-US" sz="8000" dirty="0"/>
              <a:t> </a:t>
            </a:r>
            <a:r>
              <a:rPr lang="en-US" sz="8000" dirty="0" err="1"/>
              <a:t>Almasih</a:t>
            </a:r>
            <a:r>
              <a:rPr lang="en-US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3226085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65176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11500" dirty="0" smtClean="0"/>
              <a:t>BERKAT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6364282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KMM 174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AMEN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88687490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-452436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en-US" sz="8000" dirty="0"/>
          </a:p>
        </p:txBody>
      </p:sp>
      <p:pic>
        <p:nvPicPr>
          <p:cNvPr id="2050" name="Picture 2" descr="kmm-174 re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3" r="5434"/>
          <a:stretch>
            <a:fillRect/>
          </a:stretch>
        </p:blipFill>
        <p:spPr bwMode="auto">
          <a:xfrm>
            <a:off x="0" y="1114425"/>
            <a:ext cx="9144000" cy="4533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524390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asil gambar untuk christm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817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12720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Gita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bergema</a:t>
            </a:r>
            <a:r>
              <a:rPr lang="en-US" sz="8800" dirty="0"/>
              <a:t>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“</a:t>
            </a:r>
            <a:r>
              <a:rPr lang="en-US" sz="8800" dirty="0" err="1"/>
              <a:t>Lahir</a:t>
            </a:r>
            <a:r>
              <a:rPr lang="en-US" sz="8800" dirty="0"/>
              <a:t> Raja </a:t>
            </a:r>
            <a:r>
              <a:rPr lang="en-US" sz="8800" dirty="0" err="1"/>
              <a:t>mulia</a:t>
            </a:r>
            <a:r>
              <a:rPr lang="en-US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54837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26167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Damai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sejahtera</a:t>
            </a:r>
            <a:r>
              <a:rPr lang="en-US" sz="8800" dirty="0"/>
              <a:t> </a:t>
            </a:r>
            <a:r>
              <a:rPr lang="en-US" sz="8800" dirty="0" err="1"/>
              <a:t>turun</a:t>
            </a:r>
            <a:r>
              <a:rPr lang="en-US" sz="8800" dirty="0"/>
              <a:t> </a:t>
            </a:r>
            <a:r>
              <a:rPr lang="en-US" sz="8800" dirty="0" err="1"/>
              <a:t>dalam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 smtClean="0"/>
              <a:t>.”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513737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Bangsa-bangsa</a:t>
            </a:r>
            <a:r>
              <a:rPr lang="en-US" sz="8800" dirty="0"/>
              <a:t>, </a:t>
            </a:r>
            <a:r>
              <a:rPr lang="en-US" sz="8800" dirty="0" err="1"/>
              <a:t>bangkitlah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bersoraklah</a:t>
            </a:r>
            <a:r>
              <a:rPr lang="en-US" sz="8800" dirty="0"/>
              <a:t> </a:t>
            </a:r>
            <a:r>
              <a:rPr lang="en-US" sz="8800" dirty="0" err="1"/>
              <a:t>serta</a:t>
            </a:r>
            <a:r>
              <a:rPr lang="en-US" sz="8800" dirty="0" smtClean="0"/>
              <a:t>,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45427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71551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permaklumkan</a:t>
            </a:r>
            <a:r>
              <a:rPr lang="en-US" sz="8800" dirty="0"/>
              <a:t> </a:t>
            </a:r>
            <a:r>
              <a:rPr lang="en-US" sz="8800" dirty="0" err="1"/>
              <a:t>Kabar</a:t>
            </a:r>
            <a:r>
              <a:rPr lang="en-US" sz="8800" dirty="0"/>
              <a:t> </a:t>
            </a:r>
            <a:r>
              <a:rPr lang="en-US" sz="8800" dirty="0" err="1"/>
              <a:t>B</a:t>
            </a:r>
            <a:r>
              <a:rPr lang="en-US" sz="8800" u="sng" dirty="0" err="1"/>
              <a:t>ai</a:t>
            </a:r>
            <a:r>
              <a:rPr lang="en-US" sz="8800" dirty="0" err="1"/>
              <a:t>k</a:t>
            </a:r>
            <a:r>
              <a:rPr lang="en-US" sz="8800" dirty="0"/>
              <a:t>;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Lahir</a:t>
            </a:r>
            <a:r>
              <a:rPr lang="en-US" sz="8800" dirty="0" smtClean="0"/>
              <a:t> </a:t>
            </a:r>
            <a:r>
              <a:rPr lang="en-US" sz="8800" dirty="0" err="1"/>
              <a:t>Kristus</a:t>
            </a:r>
            <a:r>
              <a:rPr lang="en-US" sz="8800" dirty="0"/>
              <a:t>, </a:t>
            </a:r>
            <a:r>
              <a:rPr lang="en-US" sz="8800" dirty="0" err="1"/>
              <a:t>T’rang</a:t>
            </a:r>
            <a:r>
              <a:rPr lang="en-US" sz="8800" dirty="0"/>
              <a:t> </a:t>
            </a:r>
            <a:r>
              <a:rPr lang="en-US" sz="8800" dirty="0" err="1"/>
              <a:t>aj</a:t>
            </a:r>
            <a:r>
              <a:rPr lang="en-US" sz="8800" u="sng" dirty="0" err="1"/>
              <a:t>ai</a:t>
            </a:r>
            <a:r>
              <a:rPr lang="en-US" sz="8800" dirty="0" err="1"/>
              <a:t>b</a:t>
            </a:r>
            <a:r>
              <a:rPr lang="en-US" sz="8800" dirty="0" smtClean="0"/>
              <a:t>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531399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Gita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bergema</a:t>
            </a:r>
            <a:r>
              <a:rPr lang="en-US" sz="8800" dirty="0"/>
              <a:t>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“</a:t>
            </a:r>
            <a:r>
              <a:rPr lang="en-US" sz="8800" dirty="0" err="1"/>
              <a:t>Lahir</a:t>
            </a:r>
            <a:r>
              <a:rPr lang="en-US" sz="8800" dirty="0"/>
              <a:t> Raja </a:t>
            </a:r>
            <a:r>
              <a:rPr lang="en-US" sz="8800" dirty="0" err="1"/>
              <a:t>mulia</a:t>
            </a:r>
            <a:r>
              <a:rPr lang="en-US" sz="8800" dirty="0"/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57522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id-ID" sz="8000" dirty="0" smtClean="0"/>
              <a:t>TATA IBADAH HARI NATAL</a:t>
            </a:r>
            <a:endParaRPr lang="en-US" sz="8000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3373438"/>
            <a:ext cx="6858000" cy="1270000"/>
          </a:xfrm>
        </p:spPr>
        <p:txBody>
          <a:bodyPr anchor="ctr">
            <a:normAutofit/>
          </a:bodyPr>
          <a:lstStyle/>
          <a:p>
            <a:r>
              <a:rPr lang="id-ID" sz="4400" dirty="0" smtClean="0"/>
              <a:t>Senin, 25 Desember 2017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9191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4806949"/>
          </a:xfrm>
        </p:spPr>
        <p:txBody>
          <a:bodyPr>
            <a:normAutofit/>
          </a:bodyPr>
          <a:lstStyle/>
          <a:p>
            <a:pPr algn="ctr"/>
            <a:r>
              <a:rPr lang="id-ID" sz="8000" i="1" dirty="0" smtClean="0"/>
              <a:t>...prosesi Alkitab dibawa masuk...</a:t>
            </a:r>
            <a:endParaRPr lang="en-US" sz="8000" i="1" dirty="0"/>
          </a:p>
        </p:txBody>
      </p:sp>
    </p:spTree>
    <p:extLst>
      <p:ext uri="{BB962C8B-B14F-4D97-AF65-F5344CB8AC3E}">
        <p14:creationId xmlns:p14="http://schemas.microsoft.com/office/powerpoint/2010/main" val="599448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71101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Yang di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disembah</a:t>
            </a:r>
            <a:r>
              <a:rPr lang="en-US" sz="8800" dirty="0"/>
              <a:t> </a:t>
            </a:r>
            <a:r>
              <a:rPr lang="en-US" sz="8800" dirty="0" err="1"/>
              <a:t>Kristus</a:t>
            </a:r>
            <a:r>
              <a:rPr lang="en-US" sz="8800" dirty="0"/>
              <a:t>, Raja yang </a:t>
            </a:r>
            <a:r>
              <a:rPr lang="en-US" sz="8800" dirty="0" err="1"/>
              <a:t>baka</a:t>
            </a:r>
            <a:r>
              <a:rPr lang="en-US" sz="88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815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05145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lahir</a:t>
            </a:r>
            <a:r>
              <a:rPr lang="en-US" sz="8800" dirty="0"/>
              <a:t> </a:t>
            </a:r>
            <a:r>
              <a:rPr lang="en-US" sz="8800" dirty="0" err="1"/>
              <a:t>dalam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Maria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bunda</a:t>
            </a:r>
            <a:r>
              <a:rPr lang="en-US" sz="8800" dirty="0" smtClean="0"/>
              <a:t>-Nya</a:t>
            </a:r>
            <a:r>
              <a:rPr lang="en-US" sz="88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86213" y="58054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700587" y="55530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perempuan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59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85827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Dalam</a:t>
            </a:r>
            <a:r>
              <a:rPr lang="en-US" sz="8800" dirty="0"/>
              <a:t> </a:t>
            </a:r>
            <a:r>
              <a:rPr lang="en-US" sz="8800" dirty="0" err="1"/>
              <a:t>daging</a:t>
            </a:r>
            <a:r>
              <a:rPr lang="en-US" sz="8800" dirty="0"/>
              <a:t> </a:t>
            </a:r>
            <a:r>
              <a:rPr lang="en-US" sz="8800" dirty="0" err="1"/>
              <a:t>dikenal</a:t>
            </a:r>
            <a:r>
              <a:rPr lang="en-US" sz="8800" dirty="0"/>
              <a:t> </a:t>
            </a:r>
            <a:r>
              <a:rPr lang="en-US" sz="8800" dirty="0" err="1"/>
              <a:t>Firman</a:t>
            </a:r>
            <a:r>
              <a:rPr lang="en-US" sz="8800" dirty="0"/>
              <a:t> Allah yang </a:t>
            </a:r>
            <a:r>
              <a:rPr lang="en-US" sz="8800" dirty="0" err="1"/>
              <a:t>kekal</a:t>
            </a:r>
            <a:r>
              <a:rPr lang="en-US" sz="8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33303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58933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dalam</a:t>
            </a:r>
            <a:r>
              <a:rPr lang="en-US" sz="8800" dirty="0"/>
              <a:t> </a:t>
            </a:r>
            <a:r>
              <a:rPr lang="en-US" sz="8800" dirty="0" err="1"/>
              <a:t>Anak</a:t>
            </a:r>
            <a:r>
              <a:rPr lang="en-US" sz="8800" dirty="0"/>
              <a:t> yang </a:t>
            </a:r>
            <a:r>
              <a:rPr lang="en-US" sz="8800" dirty="0" err="1"/>
              <a:t>kecil</a:t>
            </a:r>
            <a:r>
              <a:rPr lang="en-US" sz="8800" dirty="0"/>
              <a:t> </a:t>
            </a:r>
            <a:r>
              <a:rPr lang="en-US" sz="8800" dirty="0" err="1"/>
              <a:t>nyatalah</a:t>
            </a:r>
            <a:r>
              <a:rPr lang="en-US" sz="8800" dirty="0"/>
              <a:t> </a:t>
            </a:r>
            <a:r>
              <a:rPr lang="en-US" sz="8800" dirty="0" err="1"/>
              <a:t>Imanuel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86213" y="58054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700587" y="55530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175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32039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Gita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bergema</a:t>
            </a:r>
            <a:r>
              <a:rPr lang="en-US" sz="8800" dirty="0"/>
              <a:t>, “</a:t>
            </a:r>
            <a:r>
              <a:rPr lang="en-US" sz="8800" dirty="0" err="1"/>
              <a:t>Lahir</a:t>
            </a:r>
            <a:r>
              <a:rPr lang="en-US" sz="8800" dirty="0"/>
              <a:t> Raja </a:t>
            </a:r>
            <a:r>
              <a:rPr lang="en-US" sz="8800" dirty="0" err="1"/>
              <a:t>mulia</a:t>
            </a:r>
            <a:r>
              <a:rPr lang="en-US" sz="8800" dirty="0"/>
              <a:t>!”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86213" y="58054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700587" y="55530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Anak-anak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04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8196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Raja </a:t>
            </a:r>
            <a:r>
              <a:rPr lang="en-US" sz="8800" dirty="0" err="1"/>
              <a:t>Damai</a:t>
            </a:r>
            <a:r>
              <a:rPr lang="en-US" sz="8800" dirty="0"/>
              <a:t> yang </a:t>
            </a:r>
            <a:r>
              <a:rPr lang="en-US" sz="8800" dirty="0" err="1"/>
              <a:t>besar</a:t>
            </a:r>
            <a:r>
              <a:rPr lang="en-US" sz="8800" dirty="0"/>
              <a:t>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Surya </a:t>
            </a:r>
            <a:r>
              <a:rPr lang="en-US" sz="8800" dirty="0" err="1"/>
              <a:t>Hidup</a:t>
            </a:r>
            <a:r>
              <a:rPr lang="en-US" sz="8800" dirty="0"/>
              <a:t>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yang </a:t>
            </a:r>
            <a:r>
              <a:rPr lang="en-US" sz="8800" dirty="0" err="1"/>
              <a:t>benar</a:t>
            </a:r>
            <a:r>
              <a:rPr lang="en-US" sz="8800" dirty="0"/>
              <a:t>,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329113" y="593407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043487" y="5681664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Anak-anak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3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ANAK-ANAK: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8196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menyembuhkan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 di </a:t>
            </a:r>
            <a:r>
              <a:rPr lang="en-US" sz="8800" dirty="0" err="1"/>
              <a:t>naungan</a:t>
            </a:r>
            <a:r>
              <a:rPr lang="en-US" sz="8800" dirty="0"/>
              <a:t> </a:t>
            </a:r>
            <a:r>
              <a:rPr lang="en-US" sz="8800" dirty="0" err="1"/>
              <a:t>sayap</a:t>
            </a:r>
            <a:r>
              <a:rPr lang="en-US" sz="8800" dirty="0"/>
              <a:t>-Nya,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329113" y="593407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043489" y="5711994"/>
            <a:ext cx="3814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err="1" smtClean="0">
                <a:latin typeface="Cambria" panose="02040503050406030204" pitchFamily="18" charset="0"/>
              </a:rPr>
              <a:t>Orangtua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76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ORANGTUA: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8196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tak</a:t>
            </a:r>
            <a:r>
              <a:rPr lang="en-US" sz="8800" dirty="0"/>
              <a:t> </a:t>
            </a:r>
            <a:r>
              <a:rPr lang="en-US" sz="8800" dirty="0" err="1"/>
              <a:t>memandang</a:t>
            </a:r>
            <a:r>
              <a:rPr lang="en-US" sz="8800" dirty="0"/>
              <a:t> </a:t>
            </a:r>
            <a:r>
              <a:rPr lang="en-US" sz="8800" dirty="0" err="1"/>
              <a:t>diri</a:t>
            </a:r>
            <a:r>
              <a:rPr lang="en-US" sz="8800" dirty="0"/>
              <a:t>-Nya,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bahkan</a:t>
            </a:r>
            <a:r>
              <a:rPr lang="en-US" sz="8800" dirty="0" smtClean="0"/>
              <a:t> </a:t>
            </a:r>
            <a:r>
              <a:rPr lang="en-US" sz="8800" dirty="0" err="1"/>
              <a:t>m</a:t>
            </a:r>
            <a:r>
              <a:rPr lang="en-US" sz="8800" u="sng" dirty="0" err="1"/>
              <a:t>au</a:t>
            </a:r>
            <a:r>
              <a:rPr lang="en-US" sz="8800" dirty="0" err="1"/>
              <a:t>t</a:t>
            </a:r>
            <a:r>
              <a:rPr lang="en-US" sz="8800" dirty="0"/>
              <a:t> </a:t>
            </a:r>
            <a:r>
              <a:rPr lang="en-US" sz="8800" dirty="0" err="1"/>
              <a:t>dit’rima</a:t>
            </a:r>
            <a:r>
              <a:rPr lang="en-US" sz="8800" dirty="0"/>
              <a:t>-Nya</a:t>
            </a:r>
            <a:r>
              <a:rPr lang="en-US" sz="8800" dirty="0" smtClean="0"/>
              <a:t>,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4329113" y="593407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043489" y="5711994"/>
            <a:ext cx="3814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err="1" smtClean="0">
                <a:latin typeface="Cambria" panose="02040503050406030204" pitchFamily="18" charset="0"/>
              </a:rPr>
              <a:t>Orangtua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589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ORANGTUA: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8196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lahir</a:t>
            </a:r>
            <a:r>
              <a:rPr lang="en-US" sz="8800" dirty="0"/>
              <a:t> </a:t>
            </a:r>
            <a:r>
              <a:rPr lang="en-US" sz="8800" dirty="0" err="1"/>
              <a:t>untuk</a:t>
            </a:r>
            <a:r>
              <a:rPr lang="en-US" sz="8800" dirty="0"/>
              <a:t> </a:t>
            </a:r>
            <a:r>
              <a:rPr lang="en-US" sz="8800" dirty="0" err="1"/>
              <a:t>memberi</a:t>
            </a:r>
            <a:r>
              <a:rPr lang="en-US" sz="8800" dirty="0"/>
              <a:t> </a:t>
            </a:r>
            <a:r>
              <a:rPr lang="en-US" sz="8800" dirty="0" err="1"/>
              <a:t>hidup</a:t>
            </a:r>
            <a:r>
              <a:rPr lang="en-US" sz="8800" dirty="0"/>
              <a:t> </a:t>
            </a:r>
            <a:r>
              <a:rPr lang="en-US" sz="8800" dirty="0" err="1"/>
              <a:t>baru</a:t>
            </a:r>
            <a:r>
              <a:rPr lang="en-US" sz="8800" dirty="0"/>
              <a:t> </a:t>
            </a:r>
            <a:r>
              <a:rPr lang="en-US" sz="8800" dirty="0" err="1"/>
              <a:t>abadi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329113" y="593407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043489" y="5711994"/>
            <a:ext cx="38147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24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9"/>
            <a:ext cx="7886700" cy="3706812"/>
          </a:xfrm>
        </p:spPr>
        <p:txBody>
          <a:bodyPr>
            <a:normAutofit/>
          </a:bodyPr>
          <a:lstStyle/>
          <a:p>
            <a:pPr algn="ctr"/>
            <a:r>
              <a:rPr lang="id-ID" sz="8000" dirty="0" smtClean="0"/>
              <a:t>PUJI-PUJIAN MERAYAKAN NATAL</a:t>
            </a:r>
            <a:endParaRPr lang="en-US" sz="8000" dirty="0"/>
          </a:p>
        </p:txBody>
      </p:sp>
      <p:sp>
        <p:nvSpPr>
          <p:cNvPr id="3" name="Kotak Teks 2"/>
          <p:cNvSpPr txBox="1"/>
          <p:nvPr/>
        </p:nvSpPr>
        <p:spPr>
          <a:xfrm>
            <a:off x="2171700" y="371475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5400" b="1" i="1" dirty="0" smtClean="0"/>
              <a:t>(silih ganti)</a:t>
            </a:r>
            <a:endParaRPr lang="en-US" sz="5400" b="1" i="1" dirty="0"/>
          </a:p>
        </p:txBody>
      </p:sp>
    </p:spTree>
    <p:extLst>
      <p:ext uri="{BB962C8B-B14F-4D97-AF65-F5344CB8AC3E}">
        <p14:creationId xmlns:p14="http://schemas.microsoft.com/office/powerpoint/2010/main" val="37228489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805145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Gita </a:t>
            </a:r>
            <a:r>
              <a:rPr lang="en-US" sz="8800" dirty="0" err="1"/>
              <a:t>sorga</a:t>
            </a:r>
            <a:r>
              <a:rPr lang="en-US" sz="8800" dirty="0"/>
              <a:t> </a:t>
            </a:r>
            <a:r>
              <a:rPr lang="en-US" sz="8800" dirty="0" err="1"/>
              <a:t>bergema</a:t>
            </a:r>
            <a:r>
              <a:rPr lang="en-US" sz="8800" dirty="0"/>
              <a:t>, “</a:t>
            </a:r>
            <a:r>
              <a:rPr lang="en-US" sz="8800" dirty="0" err="1"/>
              <a:t>Lahir</a:t>
            </a:r>
            <a:r>
              <a:rPr lang="en-US" sz="8800" dirty="0"/>
              <a:t> Raja </a:t>
            </a:r>
            <a:r>
              <a:rPr lang="en-US" sz="8800" dirty="0" err="1"/>
              <a:t>mulia</a:t>
            </a:r>
            <a:r>
              <a:rPr lang="en-US" sz="8800" dirty="0"/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32507488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11500" dirty="0" smtClean="0"/>
              <a:t>VOTUM</a:t>
            </a:r>
            <a:endParaRPr lang="en-US" sz="11500" dirty="0"/>
          </a:p>
        </p:txBody>
      </p:sp>
      <p:sp>
        <p:nvSpPr>
          <p:cNvPr id="2" name="Tampungan Konten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1293028"/>
            <a:ext cx="8915400" cy="556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rmAutofit fontScale="92500" lnSpcReduction="10000"/>
          </a:bodyPr>
          <a:lstStyle>
            <a:lvl1pPr marL="1546225" indent="-1546225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1428750" indent="-1428750">
              <a:lnSpc>
                <a:spcPct val="150000"/>
              </a:lnSpc>
              <a:buFontTx/>
              <a:buNone/>
            </a:pPr>
            <a:r>
              <a:rPr lang="en-US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PF	</a:t>
            </a:r>
            <a:r>
              <a:rPr lang="id-ID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en-US" altLang="en-US" sz="45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Pertolongan</a:t>
            </a:r>
            <a:r>
              <a:rPr lang="en-US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5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kita</a:t>
            </a:r>
            <a:r>
              <a:rPr lang="en-US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id-ID" altLang="en-US" sz="45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adalah dalam nama Tuhan yang menjadikan langit dan bumi. </a:t>
            </a:r>
          </a:p>
          <a:p>
            <a:pPr marL="0" indent="0">
              <a:buNone/>
            </a:pPr>
            <a:r>
              <a:rPr lang="en-US" altLang="en-US" sz="58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Umat</a:t>
            </a:r>
            <a:r>
              <a:rPr lang="id-ID" altLang="en-US" sz="58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58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	</a:t>
            </a:r>
            <a:r>
              <a:rPr lang="id-ID" sz="8800" dirty="0"/>
              <a:t>1   . | 1    . ||</a:t>
            </a:r>
            <a:endParaRPr lang="en-US" sz="8800" dirty="0"/>
          </a:p>
          <a:p>
            <a:pPr marL="0" indent="0">
              <a:buNone/>
            </a:pPr>
            <a:r>
              <a:rPr lang="id-ID" sz="8800" dirty="0"/>
              <a:t>	</a:t>
            </a:r>
            <a:r>
              <a:rPr lang="id-ID" sz="8800" dirty="0" smtClean="0"/>
              <a:t>			A   </a:t>
            </a:r>
            <a:r>
              <a:rPr lang="id-ID" sz="8800" dirty="0"/>
              <a:t>-   min</a:t>
            </a:r>
            <a:endParaRPr lang="en-US" sz="8800" dirty="0"/>
          </a:p>
          <a:p>
            <a:pPr marL="1343025" indent="-1343025">
              <a:lnSpc>
                <a:spcPct val="150000"/>
              </a:lnSpc>
              <a:buFontTx/>
              <a:buNone/>
            </a:pPr>
            <a:endParaRPr lang="en-US" altLang="en-US" sz="8500" b="1" dirty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3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85737" y="434976"/>
            <a:ext cx="8772525" cy="2387600"/>
          </a:xfrm>
        </p:spPr>
        <p:txBody>
          <a:bodyPr anchor="ctr">
            <a:noAutofit/>
          </a:bodyPr>
          <a:lstStyle/>
          <a:p>
            <a:r>
              <a:rPr lang="id-ID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metr212 BkCn BT" panose="020B0603020204020204" pitchFamily="34" charset="0"/>
              </a:rPr>
              <a:t>NAS PEMBIMBING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metr212 BkCn BT" panose="020B0603020204020204" pitchFamily="34" charset="0"/>
            </a:endParaRPr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3087688"/>
            <a:ext cx="6858000" cy="1655762"/>
          </a:xfrm>
        </p:spPr>
        <p:txBody>
          <a:bodyPr anchor="ctr">
            <a:noAutofit/>
          </a:bodyPr>
          <a:lstStyle/>
          <a:p>
            <a:r>
              <a:rPr lang="id-ID" sz="8800" dirty="0" err="1" smtClean="0"/>
              <a:t>Yesaya</a:t>
            </a:r>
            <a:r>
              <a:rPr lang="id-ID" sz="8800" dirty="0" smtClean="0"/>
              <a:t> 26 : 7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6700838" y="6015038"/>
            <a:ext cx="585787" cy="500062"/>
          </a:xfrm>
          <a:prstGeom prst="rightArrow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7400925" y="5929313"/>
            <a:ext cx="1200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dirty="0" smtClean="0"/>
              <a:t>2-5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4946490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87420" y="0"/>
            <a:ext cx="8758236" cy="6143625"/>
          </a:xfrm>
        </p:spPr>
        <p:txBody>
          <a:bodyPr anchor="ctr"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d-ID" sz="4800" baseline="30000" dirty="0" smtClean="0">
                <a:latin typeface="Sylfaen" panose="010A0502050306030303" pitchFamily="18" charset="0"/>
              </a:rPr>
              <a:t>7</a:t>
            </a:r>
            <a:r>
              <a:rPr lang="en-US" sz="6000" b="1" dirty="0" err="1"/>
              <a:t>Jejak</a:t>
            </a:r>
            <a:r>
              <a:rPr lang="en-US" sz="6000" b="1" dirty="0"/>
              <a:t> orang </a:t>
            </a:r>
            <a:r>
              <a:rPr lang="en-US" sz="6000" b="1" dirty="0" err="1"/>
              <a:t>benar</a:t>
            </a:r>
            <a:r>
              <a:rPr lang="en-US" sz="6000" b="1" dirty="0"/>
              <a:t> </a:t>
            </a:r>
            <a:r>
              <a:rPr lang="en-US" sz="6000" b="1" dirty="0" err="1"/>
              <a:t>adalah</a:t>
            </a:r>
            <a:r>
              <a:rPr lang="en-US" sz="6000" b="1" dirty="0"/>
              <a:t> </a:t>
            </a:r>
            <a:r>
              <a:rPr lang="en-US" sz="6000" b="1" dirty="0" err="1"/>
              <a:t>lurus</a:t>
            </a:r>
            <a:r>
              <a:rPr lang="en-US" sz="6000" b="1" dirty="0"/>
              <a:t>,</a:t>
            </a:r>
            <a:r>
              <a:rPr lang="en-US" sz="6000" b="1" baseline="30000" dirty="0"/>
              <a:t> </a:t>
            </a:r>
            <a:r>
              <a:rPr lang="en-US" sz="6000" b="1" dirty="0"/>
              <a:t> </a:t>
            </a:r>
            <a:r>
              <a:rPr lang="en-US" sz="6000" b="1" dirty="0" err="1"/>
              <a:t>sebab</a:t>
            </a:r>
            <a:r>
              <a:rPr lang="en-US" sz="6000" b="1" dirty="0"/>
              <a:t> </a:t>
            </a:r>
            <a:r>
              <a:rPr lang="en-US" sz="6000" b="1" dirty="0" err="1"/>
              <a:t>Engkau</a:t>
            </a:r>
            <a:r>
              <a:rPr lang="en-US" sz="6000" b="1" baseline="30000" dirty="0"/>
              <a:t> </a:t>
            </a:r>
            <a:r>
              <a:rPr lang="en-US" sz="6000" b="1" dirty="0"/>
              <a:t> yang </a:t>
            </a:r>
            <a:r>
              <a:rPr lang="en-US" sz="6000" b="1" dirty="0" err="1"/>
              <a:t>merintis</a:t>
            </a:r>
            <a:r>
              <a:rPr lang="en-US" sz="6000" b="1" dirty="0"/>
              <a:t> </a:t>
            </a:r>
            <a:r>
              <a:rPr lang="en-US" sz="6000" b="1" dirty="0" err="1"/>
              <a:t>jalan</a:t>
            </a:r>
            <a:r>
              <a:rPr lang="en-US" sz="6000" b="1" dirty="0"/>
              <a:t> </a:t>
            </a:r>
            <a:r>
              <a:rPr lang="en-US" sz="6000" b="1" dirty="0" err="1"/>
              <a:t>lurus</a:t>
            </a:r>
            <a:r>
              <a:rPr lang="en-US" sz="6000" b="1" dirty="0"/>
              <a:t> </a:t>
            </a:r>
            <a:r>
              <a:rPr lang="en-US" sz="6000" b="1" dirty="0" err="1"/>
              <a:t>baginya</a:t>
            </a:r>
            <a:r>
              <a:rPr lang="en-US" sz="6000" b="1" dirty="0"/>
              <a:t>.</a:t>
            </a:r>
            <a:r>
              <a:rPr lang="en-US" sz="6000" dirty="0"/>
              <a:t> </a:t>
            </a:r>
            <a:endParaRPr lang="en-US" sz="12700" dirty="0"/>
          </a:p>
        </p:txBody>
      </p:sp>
    </p:spTree>
    <p:extLst>
      <p:ext uri="{BB962C8B-B14F-4D97-AF65-F5344CB8AC3E}">
        <p14:creationId xmlns:p14="http://schemas.microsoft.com/office/powerpoint/2010/main" val="549604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28661" y="308768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SALAM</a:t>
            </a:r>
            <a:endParaRPr lang="en-US" sz="96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0026" y="814388"/>
            <a:ext cx="8743950" cy="577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Autofit/>
          </a:bodyPr>
          <a:lstStyle>
            <a:lvl1pPr marL="1546225" indent="-1546225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1524000" indent="-1524000">
              <a:lnSpc>
                <a:spcPct val="110000"/>
              </a:lnSpc>
              <a:buFont typeface="Arial" panose="020B0604020202020204" pitchFamily="34" charset="0"/>
              <a:buNone/>
            </a:pPr>
            <a:endParaRPr lang="id-ID" altLang="en-US" b="1" dirty="0" smtClean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  <a:p>
            <a:pPr marL="1524000" indent="-1524000">
              <a:lnSpc>
                <a:spcPct val="110000"/>
              </a:lnSpc>
              <a:buNone/>
            </a:pPr>
            <a:r>
              <a:rPr lang="en-US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PF	</a:t>
            </a:r>
            <a:r>
              <a:rPr lang="id-ID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</a:t>
            </a:r>
            <a:r>
              <a:rPr lang="id-ID" altLang="en-US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id-ID" sz="3600" dirty="0"/>
              <a:t>Kasih karunia dan damai sejahtera dari Allah Bapa dan </a:t>
            </a:r>
            <a:r>
              <a:rPr lang="en-US" sz="3600" dirty="0"/>
              <a:t>K</a:t>
            </a:r>
            <a:r>
              <a:rPr lang="id-ID" sz="3600" dirty="0" err="1"/>
              <a:t>ristus</a:t>
            </a:r>
            <a:r>
              <a:rPr lang="en-US" sz="3600" dirty="0"/>
              <a:t> </a:t>
            </a:r>
            <a:r>
              <a:rPr lang="en-US" sz="3600" dirty="0" err="1"/>
              <a:t>Yesus</a:t>
            </a:r>
            <a:r>
              <a:rPr lang="id-ID" sz="3600" dirty="0"/>
              <a:t>,  </a:t>
            </a:r>
            <a:r>
              <a:rPr lang="en-US" sz="3600" dirty="0" err="1"/>
              <a:t>Juruselamat</a:t>
            </a:r>
            <a:r>
              <a:rPr lang="en-US" sz="3600" dirty="0"/>
              <a:t> </a:t>
            </a:r>
            <a:r>
              <a:rPr lang="en-US" sz="3600" dirty="0" err="1"/>
              <a:t>kita</a:t>
            </a:r>
            <a:r>
              <a:rPr lang="id-ID" sz="3600" dirty="0"/>
              <a:t>, menyertai </a:t>
            </a:r>
            <a:r>
              <a:rPr lang="id-ID" sz="3600" dirty="0" err="1"/>
              <a:t>ka</a:t>
            </a:r>
            <a:r>
              <a:rPr lang="en-US" sz="3600" dirty="0"/>
              <a:t>mu</a:t>
            </a:r>
            <a:r>
              <a:rPr lang="fr-BE" sz="3600" dirty="0" smtClean="0"/>
              <a:t>.</a:t>
            </a:r>
            <a:endParaRPr lang="id-ID" sz="3600" dirty="0" smtClean="0"/>
          </a:p>
          <a:p>
            <a:pPr marL="1524000" indent="-1524000">
              <a:lnSpc>
                <a:spcPct val="110000"/>
              </a:lnSpc>
              <a:buNone/>
            </a:pPr>
            <a:r>
              <a:rPr lang="en-US" altLang="en-US" sz="4400" b="1" dirty="0" err="1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Umat</a:t>
            </a:r>
            <a:r>
              <a:rPr lang="id-ID" altLang="en-US" sz="44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:	</a:t>
            </a:r>
            <a:r>
              <a:rPr lang="id-ID" altLang="en-US" sz="6600" b="1" dirty="0" smtClean="0">
                <a:ln>
                  <a:noFill/>
                </a:ln>
                <a:latin typeface="Segoe UI" panose="020B0502040204020203" pitchFamily="34" charset="0"/>
                <a:cs typeface="Arial" panose="020B0604020202020204" pitchFamily="34" charset="0"/>
              </a:rPr>
              <a:t>DAN MENYERTAIMU JUGA</a:t>
            </a:r>
            <a:endParaRPr lang="en-US" altLang="en-US" sz="8800" b="1" dirty="0">
              <a:ln>
                <a:noFill/>
              </a:ln>
              <a:latin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6475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118: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SUNGGUH MULIA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19855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Sungguh</a:t>
            </a:r>
            <a:r>
              <a:rPr lang="en-US" sz="8800" dirty="0"/>
              <a:t> </a:t>
            </a:r>
            <a:r>
              <a:rPr lang="en-US" sz="8800" dirty="0" err="1"/>
              <a:t>mulia</a:t>
            </a:r>
            <a:r>
              <a:rPr lang="en-US" sz="8800" dirty="0"/>
              <a:t>, </a:t>
            </a:r>
            <a:r>
              <a:rPr lang="en-US" sz="8800" dirty="0" err="1"/>
              <a:t>berkarunia</a:t>
            </a:r>
            <a:r>
              <a:rPr lang="en-US" sz="8800" dirty="0"/>
              <a:t> </a:t>
            </a:r>
            <a:br>
              <a:rPr lang="en-US" sz="8800" dirty="0"/>
            </a:br>
            <a:r>
              <a:rPr lang="en-US" sz="8800" dirty="0"/>
              <a:t>Hari Natal yang kudus</a:t>
            </a:r>
            <a:r>
              <a:rPr lang="en-US" sz="88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2546342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06850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Duka</a:t>
            </a:r>
            <a:r>
              <a:rPr lang="en-US" sz="8800" dirty="0"/>
              <a:t> </a:t>
            </a:r>
            <a:r>
              <a:rPr lang="en-US" sz="8800" dirty="0" err="1"/>
              <a:t>berakhir</a:t>
            </a:r>
            <a:r>
              <a:rPr lang="en-US" sz="8800" dirty="0"/>
              <a:t>: </a:t>
            </a:r>
            <a:r>
              <a:rPr lang="en-US" sz="8800" dirty="0" err="1"/>
              <a:t>Kristus</a:t>
            </a:r>
            <a:r>
              <a:rPr lang="en-US" sz="8800" dirty="0"/>
              <a:t> </a:t>
            </a:r>
            <a:r>
              <a:rPr lang="en-US" sz="8800" dirty="0" err="1"/>
              <a:t>t’lah</a:t>
            </a:r>
            <a:r>
              <a:rPr lang="en-US" sz="8800" dirty="0"/>
              <a:t> </a:t>
            </a:r>
            <a:r>
              <a:rPr lang="en-US" sz="8800" dirty="0" err="1"/>
              <a:t>lahir</a:t>
            </a:r>
            <a:r>
              <a:rPr lang="en-US" sz="8800" dirty="0"/>
              <a:t>.</a:t>
            </a:r>
            <a:br>
              <a:rPr lang="en-US" sz="8800" dirty="0"/>
            </a:br>
            <a:r>
              <a:rPr lang="en-US" sz="8800" dirty="0"/>
              <a:t>Mari </a:t>
            </a:r>
            <a:r>
              <a:rPr lang="en-US" sz="8800" dirty="0" err="1"/>
              <a:t>bernyanyi</a:t>
            </a:r>
            <a:r>
              <a:rPr lang="en-US" sz="8800" dirty="0"/>
              <a:t> </a:t>
            </a:r>
            <a:r>
              <a:rPr lang="en-US" sz="8800" dirty="0" err="1"/>
              <a:t>dengan</a:t>
            </a:r>
            <a:r>
              <a:rPr lang="en-US" sz="8800" dirty="0"/>
              <a:t> </a:t>
            </a:r>
            <a:r>
              <a:rPr lang="en-US" sz="8800" dirty="0" err="1"/>
              <a:t>merdu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43351" y="60340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657725" y="57816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perempuan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075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Sungguh</a:t>
            </a:r>
            <a:r>
              <a:rPr lang="en-US" sz="8800" dirty="0"/>
              <a:t> </a:t>
            </a:r>
            <a:r>
              <a:rPr lang="en-US" sz="8800" dirty="0" err="1"/>
              <a:t>mulia</a:t>
            </a:r>
            <a:r>
              <a:rPr lang="en-US" sz="8800" dirty="0"/>
              <a:t>, </a:t>
            </a:r>
            <a:r>
              <a:rPr lang="en-US" sz="8800" dirty="0" err="1"/>
              <a:t>berkarunia</a:t>
            </a:r>
            <a:r>
              <a:rPr lang="en-US" sz="8800" dirty="0"/>
              <a:t> </a:t>
            </a:r>
            <a:br>
              <a:rPr lang="en-US" sz="8800" dirty="0"/>
            </a:br>
            <a:r>
              <a:rPr lang="en-US" sz="8800" dirty="0"/>
              <a:t>Hari Natal yang kudus</a:t>
            </a:r>
            <a:r>
              <a:rPr lang="en-US" sz="8800" dirty="0" smtClean="0"/>
              <a:t>.</a:t>
            </a:r>
            <a:endParaRPr lang="en-US" sz="8800" dirty="0"/>
          </a:p>
        </p:txBody>
      </p:sp>
      <p:sp>
        <p:nvSpPr>
          <p:cNvPr id="4" name="Panah Kanan 3"/>
          <p:cNvSpPr/>
          <p:nvPr/>
        </p:nvSpPr>
        <p:spPr>
          <a:xfrm>
            <a:off x="3943351" y="60340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657725" y="57816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Laki-laki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816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Damai</a:t>
            </a:r>
            <a:r>
              <a:rPr lang="en-US" sz="8800" dirty="0"/>
              <a:t> </a:t>
            </a:r>
            <a:r>
              <a:rPr lang="en-US" sz="8800" dirty="0" err="1"/>
              <a:t>ilahi</a:t>
            </a:r>
            <a:r>
              <a:rPr lang="en-US" sz="8800" dirty="0"/>
              <a:t> </a:t>
            </a:r>
            <a:r>
              <a:rPr lang="en-US" sz="8800" dirty="0" err="1"/>
              <a:t>nyata</a:t>
            </a:r>
            <a:r>
              <a:rPr lang="en-US" sz="8800" dirty="0"/>
              <a:t> </a:t>
            </a:r>
            <a:r>
              <a:rPr lang="en-US" sz="8800" dirty="0" err="1"/>
              <a:t>kembali</a:t>
            </a:r>
            <a:r>
              <a:rPr lang="en-US" sz="8800" dirty="0"/>
              <a:t>.</a:t>
            </a:r>
            <a:br>
              <a:rPr lang="en-US" sz="8800" dirty="0"/>
            </a:br>
            <a:r>
              <a:rPr lang="en-US" sz="8800" dirty="0"/>
              <a:t>Mari </a:t>
            </a:r>
            <a:r>
              <a:rPr lang="en-US" sz="8800" dirty="0" err="1"/>
              <a:t>bernyanyi</a:t>
            </a:r>
            <a:r>
              <a:rPr lang="en-US" sz="8800" dirty="0"/>
              <a:t> </a:t>
            </a:r>
            <a:r>
              <a:rPr lang="en-US" sz="8800" dirty="0" err="1"/>
              <a:t>dengan</a:t>
            </a:r>
            <a:r>
              <a:rPr lang="en-US" sz="8800" dirty="0"/>
              <a:t> </a:t>
            </a:r>
            <a:r>
              <a:rPr lang="en-US" sz="8800" dirty="0" err="1"/>
              <a:t>merdu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43351" y="60340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657725" y="57816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 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2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1481" y="1497013"/>
            <a:ext cx="830103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Hari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Kristus</a:t>
            </a:r>
            <a:r>
              <a:rPr lang="en-US" sz="8000" dirty="0"/>
              <a:t> </a:t>
            </a:r>
            <a:r>
              <a:rPr lang="en-US" sz="8000" dirty="0" err="1"/>
              <a:t>telah</a:t>
            </a:r>
            <a:r>
              <a:rPr lang="en-US" sz="8000" dirty="0"/>
              <a:t> </a:t>
            </a:r>
            <a:r>
              <a:rPr lang="en-US" sz="8000" dirty="0" err="1"/>
              <a:t>lahir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tengah-tengah</a:t>
            </a:r>
            <a:r>
              <a:rPr lang="en-US" sz="8000" dirty="0"/>
              <a:t> </a:t>
            </a:r>
            <a:r>
              <a:rPr lang="en-US" sz="8000" dirty="0" err="1"/>
              <a:t>dunia</a:t>
            </a:r>
            <a:r>
              <a:rPr lang="en-US" sz="8000" dirty="0"/>
              <a:t>. 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750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Sungguh</a:t>
            </a:r>
            <a:r>
              <a:rPr lang="en-US" sz="8800" dirty="0"/>
              <a:t> </a:t>
            </a:r>
            <a:r>
              <a:rPr lang="en-US" sz="8800" dirty="0" err="1"/>
              <a:t>mulia</a:t>
            </a:r>
            <a:r>
              <a:rPr lang="en-US" sz="8800" dirty="0"/>
              <a:t>, </a:t>
            </a:r>
            <a:r>
              <a:rPr lang="en-US" sz="8800" dirty="0" err="1"/>
              <a:t>berkarunia</a:t>
            </a:r>
            <a:r>
              <a:rPr lang="en-US" sz="8800" dirty="0"/>
              <a:t> </a:t>
            </a:r>
            <a:br>
              <a:rPr lang="en-US" sz="8800" dirty="0"/>
            </a:br>
            <a:r>
              <a:rPr lang="en-US" sz="8800" dirty="0"/>
              <a:t>Hari Natal yang kudus</a:t>
            </a:r>
            <a:r>
              <a:rPr lang="en-US" sz="88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3877155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74344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Sambut</a:t>
            </a:r>
            <a:r>
              <a:rPr lang="en-US" sz="8800" dirty="0"/>
              <a:t> </a:t>
            </a:r>
            <a:r>
              <a:rPr lang="en-US" sz="8800" dirty="0" err="1"/>
              <a:t>semua</a:t>
            </a:r>
            <a:r>
              <a:rPr lang="en-US" sz="8800" dirty="0"/>
              <a:t> </a:t>
            </a:r>
            <a:r>
              <a:rPr lang="en-US" sz="8800" dirty="0" err="1"/>
              <a:t>pujian</a:t>
            </a:r>
            <a:r>
              <a:rPr lang="en-US" sz="8800" dirty="0"/>
              <a:t> </a:t>
            </a:r>
            <a:r>
              <a:rPr lang="en-US" sz="8800" dirty="0" err="1"/>
              <a:t>sorga</a:t>
            </a:r>
            <a:r>
              <a:rPr lang="en-US" sz="8800" dirty="0"/>
              <a:t>.</a:t>
            </a:r>
            <a:br>
              <a:rPr lang="en-US" sz="8800" dirty="0"/>
            </a:br>
            <a:r>
              <a:rPr lang="en-US" sz="8800" dirty="0"/>
              <a:t>Mari </a:t>
            </a:r>
            <a:r>
              <a:rPr lang="en-US" sz="8800" dirty="0" err="1"/>
              <a:t>bernyanyi</a:t>
            </a:r>
            <a:r>
              <a:rPr lang="en-US" sz="8800" dirty="0"/>
              <a:t> </a:t>
            </a:r>
            <a:r>
              <a:rPr lang="en-US" sz="8800" dirty="0" err="1"/>
              <a:t>dengan</a:t>
            </a:r>
            <a:r>
              <a:rPr lang="en-US" sz="8800" dirty="0"/>
              <a:t> </a:t>
            </a:r>
            <a:r>
              <a:rPr lang="en-US" sz="8800" dirty="0" err="1"/>
              <a:t>merdu</a:t>
            </a:r>
            <a:r>
              <a:rPr lang="en-US" sz="8800" dirty="0"/>
              <a:t>!</a:t>
            </a:r>
          </a:p>
        </p:txBody>
      </p:sp>
      <p:sp>
        <p:nvSpPr>
          <p:cNvPr id="4" name="Kotak Teks 3"/>
          <p:cNvSpPr txBox="1"/>
          <p:nvPr/>
        </p:nvSpPr>
        <p:spPr>
          <a:xfrm>
            <a:off x="6357938" y="5711994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duduk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560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36539"/>
            <a:ext cx="7886700" cy="370681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LITANI NATAL</a:t>
            </a:r>
            <a:endParaRPr lang="en-US" sz="9600" dirty="0"/>
          </a:p>
        </p:txBody>
      </p:sp>
      <p:sp>
        <p:nvSpPr>
          <p:cNvPr id="3" name="Kotak Teks 2"/>
          <p:cNvSpPr txBox="1"/>
          <p:nvPr/>
        </p:nvSpPr>
        <p:spPr>
          <a:xfrm>
            <a:off x="2171700" y="2464174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5400" b="1" i="1" dirty="0" smtClean="0"/>
              <a:t>(silih ganti)</a:t>
            </a:r>
            <a:endParaRPr lang="en-US" sz="5400" b="1" i="1" dirty="0"/>
          </a:p>
        </p:txBody>
      </p:sp>
    </p:spTree>
    <p:extLst>
      <p:ext uri="{BB962C8B-B14F-4D97-AF65-F5344CB8AC3E}">
        <p14:creationId xmlns:p14="http://schemas.microsoft.com/office/powerpoint/2010/main" val="34606860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1481" y="1497013"/>
            <a:ext cx="830103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000" dirty="0"/>
              <a:t>K</a:t>
            </a:r>
            <a:r>
              <a:rPr lang="id-ID" sz="8000" dirty="0" err="1"/>
              <a:t>ita</a:t>
            </a:r>
            <a:r>
              <a:rPr lang="fi-FI" sz="8000" dirty="0"/>
              <a:t> datang ke hadapan Tuhan dengan hati bersyukur.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9008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10740" y="1497013"/>
            <a:ext cx="8722519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200" dirty="0"/>
              <a:t>K</a:t>
            </a:r>
            <a:r>
              <a:rPr lang="id-ID" sz="7200" dirty="0" err="1"/>
              <a:t>ita</a:t>
            </a:r>
            <a:r>
              <a:rPr lang="fi-FI" sz="7200" dirty="0"/>
              <a:t> memuji-Nya karena Ia telah menganugerahkan Yesus Kristus.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438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000" dirty="0"/>
              <a:t>Kemuliaan bagi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fi-FI" sz="8000" dirty="0" smtClean="0"/>
              <a:t>Sang </a:t>
            </a:r>
            <a:r>
              <a:rPr lang="fi-FI" sz="8000" dirty="0"/>
              <a:t>Imanuel,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fi-FI" sz="8000" dirty="0" smtClean="0"/>
              <a:t>Allah </a:t>
            </a:r>
            <a:r>
              <a:rPr lang="fi-FI" sz="8000" dirty="0"/>
              <a:t>beserta kita. 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8572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1481" y="1497013"/>
            <a:ext cx="830103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000" dirty="0"/>
              <a:t>Kisah kelahiran Kristus tidak pernah menjadi usang. 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7974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56672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200" dirty="0"/>
              <a:t>Ki</a:t>
            </a:r>
            <a:r>
              <a:rPr lang="id-ID" sz="7200" dirty="0" err="1"/>
              <a:t>ta</a:t>
            </a:r>
            <a:r>
              <a:rPr lang="fi-FI" sz="7200" dirty="0"/>
              <a:t> terus mengingat-rayakan kelahiran Mesias sebagai seorang bayi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111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000" dirty="0"/>
              <a:t>dan terus menantikan kedatangan-Nya kembali dengan sukacita. </a:t>
            </a:r>
            <a:endParaRPr lang="en-US" sz="7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8549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200" dirty="0"/>
              <a:t>Kemuliaan bagi Sang Raja yang telah lahir dan akan datang. 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12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Janji</a:t>
            </a:r>
            <a:r>
              <a:rPr lang="en-US" sz="7200" dirty="0"/>
              <a:t> </a:t>
            </a:r>
            <a:r>
              <a:rPr lang="en-US" sz="7200" dirty="0" err="1"/>
              <a:t>keselamatan</a:t>
            </a:r>
            <a:r>
              <a:rPr lang="en-US" sz="7200" dirty="0"/>
              <a:t> yang </a:t>
            </a:r>
            <a:r>
              <a:rPr lang="en-US" sz="7200" dirty="0" err="1"/>
              <a:t>dinubuatkan</a:t>
            </a:r>
            <a:r>
              <a:rPr lang="en-US" sz="7200" dirty="0"/>
              <a:t> para </a:t>
            </a:r>
            <a:r>
              <a:rPr lang="en-US" sz="7200" dirty="0" err="1"/>
              <a:t>nabi</a:t>
            </a:r>
            <a:r>
              <a:rPr lang="en-US" sz="7200" dirty="0"/>
              <a:t> </a:t>
            </a:r>
            <a:r>
              <a:rPr lang="en-US" sz="7200" dirty="0" err="1"/>
              <a:t>hadir</a:t>
            </a:r>
            <a:r>
              <a:rPr lang="en-US" sz="7200" dirty="0"/>
              <a:t> di </a:t>
            </a:r>
            <a:r>
              <a:rPr lang="en-US" sz="7200" dirty="0" err="1"/>
              <a:t>antara</a:t>
            </a:r>
            <a:r>
              <a:rPr lang="en-US" sz="7200" dirty="0"/>
              <a:t> </a:t>
            </a:r>
            <a:r>
              <a:rPr lang="en-US" sz="7200" dirty="0" err="1"/>
              <a:t>kita</a:t>
            </a:r>
            <a:r>
              <a:rPr lang="en-US" sz="7200" dirty="0"/>
              <a:t>. </a:t>
            </a:r>
            <a:r>
              <a:rPr lang="en-US" sz="7200" dirty="0" err="1"/>
              <a:t>Haleluya</a:t>
            </a:r>
            <a:r>
              <a:rPr lang="en-US" sz="7200" dirty="0"/>
              <a:t>! 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59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6600" dirty="0"/>
              <a:t>K</a:t>
            </a:r>
            <a:r>
              <a:rPr lang="id-ID" sz="6600" dirty="0" err="1"/>
              <a:t>ita</a:t>
            </a:r>
            <a:r>
              <a:rPr lang="fi-FI" sz="6600" dirty="0"/>
              <a:t> menyadari bahwa Kristus lahir di tengah-tengah dunia yang suram akibat dosa dan ketidakadilan.</a:t>
            </a:r>
            <a:endParaRPr lang="en-US" sz="66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093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6600" dirty="0"/>
              <a:t>Nabi Yohanes menyerukan pertobatan untuk menyambut kelahiran-Nya pada saat itu. </a:t>
            </a:r>
            <a:endParaRPr lang="en-US" sz="6600" dirty="0"/>
          </a:p>
        </p:txBody>
      </p:sp>
      <p:sp>
        <p:nvSpPr>
          <p:cNvPr id="4" name="Panah Kanan 3"/>
          <p:cNvSpPr/>
          <p:nvPr/>
        </p:nvSpPr>
        <p:spPr>
          <a:xfrm>
            <a:off x="6684866" y="611729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7399241" y="586487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2793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6600" dirty="0"/>
              <a:t>Sekarang ini, ki</a:t>
            </a:r>
            <a:r>
              <a:rPr lang="id-ID" sz="6600" dirty="0" err="1"/>
              <a:t>ta</a:t>
            </a:r>
            <a:r>
              <a:rPr lang="fi-FI" sz="6600" dirty="0"/>
              <a:t> pun ingin memeriksa batin ki</a:t>
            </a:r>
            <a:r>
              <a:rPr lang="id-ID" sz="6600" dirty="0" err="1"/>
              <a:t>ta</a:t>
            </a:r>
            <a:r>
              <a:rPr lang="fi-FI" sz="6600" dirty="0"/>
              <a:t> dan memohon ampun atas kesalahan dan dosa</a:t>
            </a:r>
            <a:endParaRPr lang="en-US" sz="66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8714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200" dirty="0"/>
              <a:t>yang ki</a:t>
            </a:r>
            <a:r>
              <a:rPr lang="id-ID" sz="7200" dirty="0" err="1"/>
              <a:t>ta</a:t>
            </a:r>
            <a:r>
              <a:rPr lang="fi-FI" sz="7200" dirty="0"/>
              <a:t> perbuat agar ki</a:t>
            </a:r>
            <a:r>
              <a:rPr lang="id-ID" sz="7200" dirty="0" err="1"/>
              <a:t>ta</a:t>
            </a:r>
            <a:r>
              <a:rPr lang="fi-FI" sz="7200" dirty="0"/>
              <a:t> layak merayakan Natal yang sesungguhnya.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758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000" dirty="0"/>
              <a:t>Kemuliaan bagi Sang Surya Pagi, Penghalau gelap dan maut. 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0754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5262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7200" dirty="0"/>
              <a:t>Sama seperti malaikat, ki</a:t>
            </a:r>
            <a:r>
              <a:rPr lang="id-ID" sz="7200" dirty="0" err="1"/>
              <a:t>ta</a:t>
            </a:r>
            <a:r>
              <a:rPr lang="fi-FI" sz="7200" dirty="0"/>
              <a:t> memiliki Kabar Baik untuk diberitakan; </a:t>
            </a:r>
            <a:endParaRPr lang="en-US" sz="72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2432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4006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6600" dirty="0"/>
              <a:t>”Yesus Kristus telah hadir untuk mengubah kisah kita, kita memiliki pengharapan;</a:t>
            </a:r>
            <a:endParaRPr lang="en-US" sz="6600" dirty="0"/>
          </a:p>
        </p:txBody>
      </p:sp>
      <p:sp>
        <p:nvSpPr>
          <p:cNvPr id="4" name="Panah Kanan 3"/>
          <p:cNvSpPr/>
          <p:nvPr/>
        </p:nvSpPr>
        <p:spPr>
          <a:xfrm>
            <a:off x="6143625" y="609474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858000" y="5842337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184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3"/>
            <a:ext cx="9144000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000" dirty="0"/>
              <a:t>bebas dari dosa dan memperoleh hidup yang kekal.”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70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85850"/>
          </a:xfrm>
        </p:spPr>
        <p:txBody>
          <a:bodyPr>
            <a:normAutofit/>
          </a:bodyPr>
          <a:lstStyle/>
          <a:p>
            <a:pPr algn="ctr"/>
            <a:r>
              <a:rPr lang="id-ID" sz="6600" b="1" u="sng" dirty="0" smtClean="0"/>
              <a:t>UMAT:</a:t>
            </a:r>
            <a:endParaRPr lang="en-US" sz="66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7014"/>
            <a:ext cx="9144000" cy="3946524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6000" dirty="0"/>
              <a:t>"</a:t>
            </a:r>
            <a:r>
              <a:rPr lang="en-US" sz="6000" dirty="0" err="1"/>
              <a:t>Kemuliaan</a:t>
            </a:r>
            <a:r>
              <a:rPr lang="en-US" sz="6000" dirty="0"/>
              <a:t> </a:t>
            </a:r>
            <a:r>
              <a:rPr lang="en-US" sz="6000" dirty="0" err="1"/>
              <a:t>bagi</a:t>
            </a:r>
            <a:r>
              <a:rPr lang="en-US" sz="6000" dirty="0"/>
              <a:t> Allah </a:t>
            </a:r>
            <a:r>
              <a:rPr lang="id-ID" sz="6000" dirty="0" smtClean="0"/>
              <a:t/>
            </a:r>
            <a:br>
              <a:rPr lang="id-ID" sz="6000" dirty="0" smtClean="0"/>
            </a:br>
            <a:r>
              <a:rPr lang="en-US" sz="6000" dirty="0" smtClean="0"/>
              <a:t>di </a:t>
            </a:r>
            <a:r>
              <a:rPr lang="en-US" sz="6000" dirty="0" err="1"/>
              <a:t>tempat</a:t>
            </a:r>
            <a:r>
              <a:rPr lang="en-US" sz="6000" dirty="0"/>
              <a:t> yang </a:t>
            </a:r>
            <a:r>
              <a:rPr lang="en-US" sz="6000" dirty="0" err="1"/>
              <a:t>mahatinggi</a:t>
            </a:r>
            <a:r>
              <a:rPr lang="en-US" sz="6000" dirty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/>
              <a:t>damai</a:t>
            </a:r>
            <a:r>
              <a:rPr lang="en-US" sz="6000" dirty="0"/>
              <a:t> </a:t>
            </a:r>
            <a:r>
              <a:rPr lang="en-US" sz="6000" dirty="0" err="1"/>
              <a:t>sejahtera</a:t>
            </a:r>
            <a:r>
              <a:rPr lang="en-US" sz="6000" dirty="0"/>
              <a:t> di </a:t>
            </a:r>
            <a:r>
              <a:rPr lang="en-US" sz="6000" dirty="0" err="1"/>
              <a:t>bumi</a:t>
            </a:r>
            <a:r>
              <a:rPr lang="en-US" sz="6000" dirty="0"/>
              <a:t> </a:t>
            </a:r>
            <a:r>
              <a:rPr lang="id-ID" sz="6000" dirty="0" smtClean="0"/>
              <a:t/>
            </a:r>
            <a:br>
              <a:rPr lang="id-ID" sz="6000" dirty="0" smtClean="0"/>
            </a:br>
            <a:r>
              <a:rPr lang="en-US" sz="6000" dirty="0" smtClean="0"/>
              <a:t>di </a:t>
            </a:r>
            <a:r>
              <a:rPr lang="en-US" sz="6000" dirty="0" err="1"/>
              <a:t>antara</a:t>
            </a:r>
            <a:r>
              <a:rPr lang="en-US" sz="6000" dirty="0"/>
              <a:t> </a:t>
            </a:r>
            <a:r>
              <a:rPr lang="en-US" sz="6000" dirty="0" err="1"/>
              <a:t>manusia</a:t>
            </a:r>
            <a:r>
              <a:rPr lang="en-US" sz="6000" dirty="0"/>
              <a:t> yang </a:t>
            </a:r>
            <a:r>
              <a:rPr lang="en-US" sz="6000" dirty="0" err="1"/>
              <a:t>berkenan</a:t>
            </a:r>
            <a:r>
              <a:rPr lang="en-US" sz="6000" dirty="0"/>
              <a:t> </a:t>
            </a:r>
            <a:r>
              <a:rPr lang="en-US" sz="6000" dirty="0" err="1"/>
              <a:t>kepada</a:t>
            </a:r>
            <a:r>
              <a:rPr lang="en-US" sz="6000" dirty="0"/>
              <a:t>-Nya."</a:t>
            </a:r>
          </a:p>
        </p:txBody>
      </p:sp>
    </p:spTree>
    <p:extLst>
      <p:ext uri="{BB962C8B-B14F-4D97-AF65-F5344CB8AC3E}">
        <p14:creationId xmlns:p14="http://schemas.microsoft.com/office/powerpoint/2010/main" val="20153696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119: bait 1 - 4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HAI DUNIA, GEMBIRALAH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97547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1481" y="1497013"/>
            <a:ext cx="830103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Hari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surga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bumi</a:t>
            </a:r>
            <a:r>
              <a:rPr lang="en-US" sz="8000" dirty="0"/>
              <a:t> </a:t>
            </a:r>
            <a:r>
              <a:rPr lang="en-US" sz="8000" dirty="0" err="1"/>
              <a:t>bersukacita</a:t>
            </a:r>
            <a:r>
              <a:rPr lang="en-US" sz="8000" dirty="0"/>
              <a:t>. 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223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751355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Hai </a:t>
            </a:r>
            <a:r>
              <a:rPr lang="en-US" sz="8800" dirty="0" err="1"/>
              <a:t>dunia</a:t>
            </a:r>
            <a:r>
              <a:rPr lang="en-US" sz="8800" dirty="0"/>
              <a:t>, </a:t>
            </a:r>
            <a:r>
              <a:rPr lang="en-US" sz="8800" dirty="0" err="1"/>
              <a:t>gembiralah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sambut</a:t>
            </a:r>
            <a:r>
              <a:rPr lang="en-US" sz="8800" dirty="0"/>
              <a:t> </a:t>
            </a:r>
            <a:r>
              <a:rPr lang="en-US" sz="8800" dirty="0" err="1"/>
              <a:t>Rajamu</a:t>
            </a:r>
            <a:r>
              <a:rPr lang="en-US" sz="8800" dirty="0" smtClean="0"/>
              <a:t>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8701457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Di </a:t>
            </a:r>
            <a:r>
              <a:rPr lang="en-US" sz="8800" dirty="0" err="1"/>
              <a:t>hatimu</a:t>
            </a:r>
            <a:r>
              <a:rPr lang="en-US" sz="8800" dirty="0"/>
              <a:t> </a:t>
            </a:r>
            <a:r>
              <a:rPr lang="en-US" sz="8800" dirty="0" err="1"/>
              <a:t>terimalah</a:t>
            </a:r>
            <a:r>
              <a:rPr lang="en-US" sz="8800" dirty="0"/>
              <a:t>! </a:t>
            </a:r>
            <a:r>
              <a:rPr lang="en-US" sz="8800" dirty="0" err="1"/>
              <a:t>Bersama</a:t>
            </a:r>
            <a:r>
              <a:rPr lang="en-US" sz="8800" dirty="0"/>
              <a:t> </a:t>
            </a:r>
            <a:r>
              <a:rPr lang="en-US" sz="8800" dirty="0" err="1"/>
              <a:t>bersyukur</a:t>
            </a:r>
            <a:r>
              <a:rPr lang="en-US" sz="88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8207221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45358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bersama</a:t>
            </a:r>
            <a:r>
              <a:rPr lang="en-US" sz="8800" dirty="0"/>
              <a:t> </a:t>
            </a:r>
            <a:r>
              <a:rPr lang="en-US" sz="8800" dirty="0" err="1"/>
              <a:t>bersyukur</a:t>
            </a:r>
            <a:r>
              <a:rPr lang="en-US" sz="8800" dirty="0"/>
              <a:t>, </a:t>
            </a:r>
            <a:r>
              <a:rPr lang="en-US" sz="8800" dirty="0" err="1"/>
              <a:t>bersama-sama</a:t>
            </a:r>
            <a:r>
              <a:rPr lang="en-US" sz="8800" dirty="0"/>
              <a:t> </a:t>
            </a:r>
            <a:r>
              <a:rPr lang="en-US" sz="8800" dirty="0" err="1"/>
              <a:t>bersyukur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43351" y="60340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657725" y="57816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perempuan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9701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Hai </a:t>
            </a:r>
            <a:r>
              <a:rPr lang="en-US" sz="8800" dirty="0" err="1"/>
              <a:t>dunia</a:t>
            </a:r>
            <a:r>
              <a:rPr lang="en-US" sz="8800" dirty="0"/>
              <a:t>, </a:t>
            </a:r>
            <a:r>
              <a:rPr lang="en-US" sz="8800" dirty="0" err="1"/>
              <a:t>elukanlah</a:t>
            </a:r>
            <a:r>
              <a:rPr lang="en-US" sz="8800" dirty="0"/>
              <a:t> </a:t>
            </a:r>
            <a:r>
              <a:rPr lang="en-US" sz="8800" dirty="0" err="1"/>
              <a:t>Rajamu</a:t>
            </a:r>
            <a:r>
              <a:rPr lang="en-US" sz="8800" dirty="0"/>
              <a:t>, </a:t>
            </a:r>
            <a:r>
              <a:rPr lang="en-US" sz="8800" dirty="0" err="1"/>
              <a:t>Penebus</a:t>
            </a:r>
            <a:r>
              <a:rPr lang="en-US" sz="8800" dirty="0" smtClean="0"/>
              <a:t>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1242971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Hai </a:t>
            </a:r>
            <a:r>
              <a:rPr lang="en-US" sz="8800" dirty="0" err="1"/>
              <a:t>bumi</a:t>
            </a:r>
            <a:r>
              <a:rPr lang="en-US" sz="8800" dirty="0"/>
              <a:t>, </a:t>
            </a:r>
            <a:r>
              <a:rPr lang="en-US" sz="8800" dirty="0" err="1"/>
              <a:t>l</a:t>
            </a:r>
            <a:r>
              <a:rPr lang="en-US" sz="8800" u="sng" dirty="0" err="1"/>
              <a:t>au</a:t>
            </a:r>
            <a:r>
              <a:rPr lang="en-US" sz="8800" dirty="0" err="1"/>
              <a:t>t</a:t>
            </a:r>
            <a:r>
              <a:rPr lang="en-US" sz="8800" dirty="0"/>
              <a:t>, </a:t>
            </a:r>
            <a:r>
              <a:rPr lang="en-US" sz="8800" dirty="0" err="1"/>
              <a:t>gunung</a:t>
            </a:r>
            <a:r>
              <a:rPr lang="en-US" sz="8800" dirty="0"/>
              <a:t>, </a:t>
            </a:r>
            <a:r>
              <a:rPr lang="en-US" sz="8800" dirty="0" err="1"/>
              <a:t>lembah</a:t>
            </a:r>
            <a:r>
              <a:rPr lang="en-US" sz="8800" dirty="0"/>
              <a:t>,</a:t>
            </a:r>
            <a:br>
              <a:rPr lang="en-US" sz="8800" dirty="0"/>
            </a:br>
            <a:r>
              <a:rPr lang="en-US" sz="8800" dirty="0" err="1"/>
              <a:t>bersoraklah</a:t>
            </a:r>
            <a:r>
              <a:rPr lang="en-US" sz="8800" dirty="0"/>
              <a:t> </a:t>
            </a:r>
            <a:r>
              <a:rPr lang="en-US" sz="8800" dirty="0" err="1"/>
              <a:t>terus</a:t>
            </a:r>
            <a:r>
              <a:rPr lang="en-US" sz="88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51843205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bersoraklah</a:t>
            </a:r>
            <a:r>
              <a:rPr lang="en-US" sz="8800" dirty="0"/>
              <a:t> </a:t>
            </a:r>
            <a:r>
              <a:rPr lang="en-US" sz="8800" dirty="0" err="1"/>
              <a:t>terus</a:t>
            </a:r>
            <a:r>
              <a:rPr lang="en-US" sz="8800" dirty="0"/>
              <a:t>, </a:t>
            </a:r>
            <a:r>
              <a:rPr lang="en-US" sz="8800" dirty="0" err="1"/>
              <a:t>bersorak-soraklah</a:t>
            </a:r>
            <a:r>
              <a:rPr lang="en-US" sz="8800" dirty="0"/>
              <a:t> </a:t>
            </a:r>
            <a:r>
              <a:rPr lang="en-US" sz="8800" dirty="0" err="1"/>
              <a:t>terus</a:t>
            </a:r>
            <a:r>
              <a:rPr lang="en-US" sz="88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943351" y="6034089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657725" y="5781677"/>
            <a:ext cx="50006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Laki-laki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074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Janganlah</a:t>
            </a:r>
            <a:r>
              <a:rPr lang="en-US" sz="8800" dirty="0"/>
              <a:t> </a:t>
            </a:r>
            <a:r>
              <a:rPr lang="en-US" sz="8800" dirty="0" err="1"/>
              <a:t>dosa</a:t>
            </a:r>
            <a:r>
              <a:rPr lang="en-US" sz="8800" dirty="0"/>
              <a:t> </a:t>
            </a:r>
            <a:r>
              <a:rPr lang="en-US" sz="8800" dirty="0" err="1"/>
              <a:t>menetap</a:t>
            </a:r>
            <a:r>
              <a:rPr lang="en-US" sz="8800" dirty="0"/>
              <a:t>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smtClean="0"/>
              <a:t>di </a:t>
            </a:r>
            <a:r>
              <a:rPr lang="en-US" sz="8800" dirty="0" err="1"/>
              <a:t>ladang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87002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/>
              <a:t>Sejahtera </a:t>
            </a:r>
            <a:r>
              <a:rPr lang="en-US" sz="8800" dirty="0" err="1"/>
              <a:t>penuh</a:t>
            </a:r>
            <a:r>
              <a:rPr lang="en-US" sz="8800" dirty="0"/>
              <a:t> </a:t>
            </a:r>
            <a:r>
              <a:rPr lang="en-US" sz="8800" dirty="0" err="1"/>
              <a:t>berkat</a:t>
            </a:r>
            <a:r>
              <a:rPr lang="en-US" sz="8800" dirty="0"/>
              <a:t> </a:t>
            </a:r>
            <a:r>
              <a:rPr lang="en-US" sz="8800" dirty="0" err="1"/>
              <a:t>berlimpah</a:t>
            </a:r>
            <a:r>
              <a:rPr lang="en-US" sz="8800" dirty="0"/>
              <a:t> </a:t>
            </a:r>
            <a:r>
              <a:rPr lang="en-US" sz="8800" dirty="0" err="1"/>
              <a:t>s’lamanya</a:t>
            </a:r>
            <a:r>
              <a:rPr lang="en-US" sz="88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1277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berlimpah</a:t>
            </a:r>
            <a:r>
              <a:rPr lang="en-US" sz="8000" dirty="0"/>
              <a:t> </a:t>
            </a:r>
            <a:r>
              <a:rPr lang="en-US" sz="8000" dirty="0" err="1"/>
              <a:t>s’lamanya</a:t>
            </a:r>
            <a:r>
              <a:rPr lang="en-US" sz="8000" dirty="0"/>
              <a:t>, </a:t>
            </a:r>
            <a:r>
              <a:rPr lang="en-US" sz="8000" dirty="0" err="1"/>
              <a:t>berlimpah-limpah</a:t>
            </a:r>
            <a:r>
              <a:rPr lang="en-US" sz="8000" dirty="0"/>
              <a:t> </a:t>
            </a:r>
            <a:r>
              <a:rPr lang="en-US" sz="8000" dirty="0" err="1"/>
              <a:t>s’lamanya</a:t>
            </a:r>
            <a:r>
              <a:rPr lang="en-US" sz="80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386388" y="6034088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200776" y="5812007"/>
            <a:ext cx="30432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865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 smtClean="0"/>
              <a:t>Dialah</a:t>
            </a:r>
            <a:r>
              <a:rPr lang="en-US" sz="8800" dirty="0" smtClean="0"/>
              <a:t> Raja </a:t>
            </a:r>
            <a:r>
              <a:rPr lang="en-US" sz="8800" dirty="0" err="1" smtClean="0"/>
              <a:t>semesta</a:t>
            </a:r>
            <a:r>
              <a:rPr lang="en-US" sz="8800" dirty="0" smtClean="0"/>
              <a:t>, </a:t>
            </a:r>
            <a:r>
              <a:rPr lang="en-US" sz="8800" dirty="0" err="1" smtClean="0"/>
              <a:t>benar</a:t>
            </a:r>
            <a:r>
              <a:rPr lang="en-US" sz="8800" dirty="0" smtClean="0"/>
              <a:t> </a:t>
            </a:r>
            <a:r>
              <a:rPr lang="en-US" sz="8800" dirty="0" err="1" smtClean="0"/>
              <a:t>dan</a:t>
            </a:r>
            <a:r>
              <a:rPr lang="en-US" sz="8800" dirty="0" smtClean="0"/>
              <a:t> </a:t>
            </a:r>
            <a:r>
              <a:rPr lang="en-US" sz="8800" dirty="0" err="1" smtClean="0"/>
              <a:t>mulia</a:t>
            </a:r>
            <a:r>
              <a:rPr lang="en-US" sz="88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48885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12269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 err="1"/>
              <a:t>Anugerah</a:t>
            </a:r>
            <a:r>
              <a:rPr lang="en-US" sz="7200" dirty="0"/>
              <a:t> Allah yang </a:t>
            </a:r>
            <a:r>
              <a:rPr lang="en-US" sz="7200" dirty="0" err="1"/>
              <a:t>Terindah</a:t>
            </a:r>
            <a:r>
              <a:rPr lang="en-US" sz="7200" dirty="0"/>
              <a:t> </a:t>
            </a:r>
            <a:r>
              <a:rPr lang="en-US" sz="7200" dirty="0" err="1"/>
              <a:t>yaitu</a:t>
            </a:r>
            <a:r>
              <a:rPr lang="en-US" sz="7200" dirty="0"/>
              <a:t> </a:t>
            </a:r>
            <a:r>
              <a:rPr lang="en-US" sz="7200" dirty="0" err="1"/>
              <a:t>Yesus</a:t>
            </a:r>
            <a:r>
              <a:rPr lang="en-US" sz="7200" dirty="0"/>
              <a:t> </a:t>
            </a:r>
            <a:r>
              <a:rPr lang="en-US" sz="7200" dirty="0" err="1"/>
              <a:t>Kristus</a:t>
            </a:r>
            <a:r>
              <a:rPr lang="en-US" sz="7200" dirty="0"/>
              <a:t> </a:t>
            </a:r>
            <a:r>
              <a:rPr lang="en-US" sz="7200" dirty="0" err="1"/>
              <a:t>telah</a:t>
            </a:r>
            <a:r>
              <a:rPr lang="en-US" sz="7200" dirty="0"/>
              <a:t> </a:t>
            </a:r>
            <a:r>
              <a:rPr lang="en-US" sz="7200" dirty="0" err="1"/>
              <a:t>diberikan</a:t>
            </a:r>
            <a:r>
              <a:rPr lang="en-US" sz="7200" dirty="0"/>
              <a:t> </a:t>
            </a:r>
            <a:r>
              <a:rPr lang="en-US" sz="7200" dirty="0" err="1"/>
              <a:t>bagi</a:t>
            </a:r>
            <a:r>
              <a:rPr lang="en-US" sz="7200" dirty="0"/>
              <a:t> </a:t>
            </a:r>
            <a:r>
              <a:rPr lang="en-US" sz="7200" dirty="0" err="1"/>
              <a:t>kita</a:t>
            </a:r>
            <a:r>
              <a:rPr lang="en-US" sz="7200" dirty="0"/>
              <a:t>. </a:t>
            </a:r>
            <a:r>
              <a:rPr lang="en-US" sz="7200" dirty="0" err="1"/>
              <a:t>Haleluya</a:t>
            </a:r>
            <a:r>
              <a:rPr lang="en-US" sz="7200" dirty="0"/>
              <a:t>!</a:t>
            </a:r>
          </a:p>
        </p:txBody>
      </p:sp>
      <p:sp>
        <p:nvSpPr>
          <p:cNvPr id="4" name="Panah Kanan 3"/>
          <p:cNvSpPr/>
          <p:nvPr/>
        </p:nvSpPr>
        <p:spPr>
          <a:xfrm>
            <a:off x="6143625" y="6040102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858000" y="5787690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P2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5722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Masyhurkanlah</a:t>
            </a:r>
            <a:r>
              <a:rPr lang="en-US" sz="8800" dirty="0"/>
              <a:t>, </a:t>
            </a:r>
            <a:r>
              <a:rPr lang="en-US" sz="8800" dirty="0" err="1"/>
              <a:t>hai</a:t>
            </a:r>
            <a:r>
              <a:rPr lang="en-US" sz="8800" dirty="0"/>
              <a:t> </a:t>
            </a:r>
            <a:r>
              <a:rPr lang="en-US" sz="8800" dirty="0" err="1"/>
              <a:t>dunia</a:t>
            </a:r>
            <a:r>
              <a:rPr lang="en-US" sz="8800" dirty="0"/>
              <a:t>, </a:t>
            </a:r>
            <a:r>
              <a:rPr lang="en-US" sz="8800" dirty="0" err="1"/>
              <a:t>besar</a:t>
            </a:r>
            <a:r>
              <a:rPr lang="en-US" sz="8800" dirty="0"/>
              <a:t> </a:t>
            </a:r>
            <a:r>
              <a:rPr lang="en-US" sz="8800" dirty="0" err="1"/>
              <a:t>anug’rah</a:t>
            </a:r>
            <a:r>
              <a:rPr lang="en-US" sz="8800" dirty="0"/>
              <a:t>-Nya, </a:t>
            </a:r>
          </a:p>
        </p:txBody>
      </p:sp>
    </p:spTree>
    <p:extLst>
      <p:ext uri="{BB962C8B-B14F-4D97-AF65-F5344CB8AC3E}">
        <p14:creationId xmlns:p14="http://schemas.microsoft.com/office/powerpoint/2010/main" val="9217808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14438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4943474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besar</a:t>
            </a:r>
            <a:r>
              <a:rPr lang="en-US" sz="8800" dirty="0"/>
              <a:t>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anug’rah</a:t>
            </a:r>
            <a:r>
              <a:rPr lang="en-US" sz="8800" dirty="0" smtClean="0"/>
              <a:t>-Nya</a:t>
            </a:r>
            <a:r>
              <a:rPr lang="en-US" sz="8800" dirty="0"/>
              <a:t>, </a:t>
            </a:r>
            <a:r>
              <a:rPr lang="en-US" sz="8800" dirty="0" err="1"/>
              <a:t>besar</a:t>
            </a:r>
            <a:r>
              <a:rPr lang="en-US" sz="8800" dirty="0"/>
              <a:t>, </a:t>
            </a:r>
            <a:r>
              <a:rPr lang="en-US" sz="8800" dirty="0" err="1"/>
              <a:t>besar</a:t>
            </a:r>
            <a:r>
              <a:rPr lang="en-US" sz="8800" dirty="0"/>
              <a:t> </a:t>
            </a:r>
            <a:r>
              <a:rPr lang="en-US" sz="8800" dirty="0" err="1"/>
              <a:t>anug’rah</a:t>
            </a:r>
            <a:r>
              <a:rPr lang="en-US" sz="8800" dirty="0"/>
              <a:t>-Nya.</a:t>
            </a:r>
          </a:p>
        </p:txBody>
      </p:sp>
    </p:spTree>
    <p:extLst>
      <p:ext uri="{BB962C8B-B14F-4D97-AF65-F5344CB8AC3E}">
        <p14:creationId xmlns:p14="http://schemas.microsoft.com/office/powerpoint/2010/main" val="11799362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22116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KESAKSIAN PUJIAN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07100875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022351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PEMBERITAAN FIRMAN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44872488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693739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DOA MOHON BIMBINGAN ROH KUDUS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4671664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022351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9600" dirty="0" smtClean="0"/>
              <a:t>PEMBACAAN ALKITAB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8109749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473a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HALELUYA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9047211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i-FI" sz="8800" dirty="0"/>
              <a:t>Haleluya, Haleluya, Haleluya!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23991663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022351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11500" dirty="0" smtClean="0"/>
              <a:t>LUKAS 3 </a:t>
            </a:r>
            <a:br>
              <a:rPr lang="id-ID" sz="11500" dirty="0" smtClean="0"/>
            </a:br>
            <a:r>
              <a:rPr lang="id-ID" sz="11500" dirty="0" smtClean="0"/>
              <a:t>: 1 - 9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4158142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474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KEPADAMU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PUJI-PUJIAN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3872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7145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8000" b="1" u="sng" dirty="0" smtClean="0"/>
              <a:t>P2: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1481" y="1497013"/>
            <a:ext cx="8301038" cy="435133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Hari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kita</a:t>
            </a:r>
            <a:r>
              <a:rPr lang="en-US" sz="8000" dirty="0"/>
              <a:t> </a:t>
            </a:r>
            <a:r>
              <a:rPr lang="en-US" sz="8000" dirty="0" err="1"/>
              <a:t>dijadikan</a:t>
            </a:r>
            <a:r>
              <a:rPr lang="en-US" sz="8000" dirty="0"/>
              <a:t> </a:t>
            </a:r>
            <a:r>
              <a:rPr lang="en-US" sz="8000" dirty="0" err="1"/>
              <a:t>warga</a:t>
            </a:r>
            <a:r>
              <a:rPr lang="en-US" sz="8000" dirty="0"/>
              <a:t> </a:t>
            </a:r>
            <a:r>
              <a:rPr lang="en-US" sz="8000" dirty="0" err="1"/>
              <a:t>Kerajaan</a:t>
            </a:r>
            <a:r>
              <a:rPr lang="en-US" sz="8000" dirty="0"/>
              <a:t> Allah. 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972175" y="584835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686550" y="5595939"/>
            <a:ext cx="228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u="sng" dirty="0" smtClean="0">
                <a:latin typeface="Cambria" panose="02040503050406030204" pitchFamily="18" charset="0"/>
              </a:rPr>
              <a:t>umat</a:t>
            </a:r>
            <a:endParaRPr lang="en-US" sz="6000" b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5262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t-IT" sz="8000" dirty="0"/>
              <a:t>Kepada-Mu puji-pujian, madah syukur dan segala kemul</a:t>
            </a:r>
            <a:r>
              <a:rPr lang="it-IT" sz="8000" u="sng" dirty="0"/>
              <a:t>ia</a:t>
            </a:r>
            <a:r>
              <a:rPr lang="it-IT" sz="8000" dirty="0"/>
              <a:t>an: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56895742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t-IT" sz="8000" dirty="0"/>
              <a:t>Ya Bapa, Put’ra, Roh Kudus sampai kekal abadi.</a:t>
            </a:r>
            <a:endParaRPr lang="en-US" sz="8000" dirty="0"/>
          </a:p>
        </p:txBody>
      </p:sp>
      <p:sp>
        <p:nvSpPr>
          <p:cNvPr id="4" name="Kotak Teks 3"/>
          <p:cNvSpPr txBox="1"/>
          <p:nvPr/>
        </p:nvSpPr>
        <p:spPr>
          <a:xfrm>
            <a:off x="5829301" y="5569120"/>
            <a:ext cx="30432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duduk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27696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85788"/>
            <a:ext cx="9144000" cy="4657725"/>
          </a:xfrm>
        </p:spPr>
        <p:txBody>
          <a:bodyPr>
            <a:normAutofit/>
          </a:bodyPr>
          <a:lstStyle/>
          <a:p>
            <a:pPr algn="ctr"/>
            <a:r>
              <a:rPr lang="id-ID" sz="11500" dirty="0" smtClean="0"/>
              <a:t>KHOTBAH</a:t>
            </a:r>
            <a:br>
              <a:rPr lang="id-ID" sz="11500" dirty="0" smtClean="0"/>
            </a:br>
            <a:r>
              <a:rPr lang="id-ID" sz="8000" dirty="0" smtClean="0">
                <a:latin typeface="GeoSlab703 Md BT" panose="02060603020205020403" pitchFamily="18" charset="0"/>
              </a:rPr>
              <a:t>Yang Tersaji </a:t>
            </a:r>
            <a:br>
              <a:rPr lang="id-ID" sz="8000" dirty="0" smtClean="0">
                <a:latin typeface="GeoSlab703 Md BT" panose="02060603020205020403" pitchFamily="18" charset="0"/>
              </a:rPr>
            </a:br>
            <a:r>
              <a:rPr lang="id-ID" sz="8000" dirty="0" smtClean="0">
                <a:latin typeface="GeoSlab703 Md BT" panose="02060603020205020403" pitchFamily="18" charset="0"/>
              </a:rPr>
              <a:t>Apa Adanya</a:t>
            </a:r>
            <a:endParaRPr lang="en-US" sz="8000" dirty="0">
              <a:latin typeface="GeoSlab703 Md BT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48945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022351"/>
            <a:ext cx="9144000" cy="4221162"/>
          </a:xfrm>
        </p:spPr>
        <p:txBody>
          <a:bodyPr>
            <a:normAutofit/>
          </a:bodyPr>
          <a:lstStyle/>
          <a:p>
            <a:pPr algn="ctr"/>
            <a:r>
              <a:rPr lang="id-ID" sz="11500" dirty="0" smtClean="0"/>
              <a:t>JAWABAN UMAT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99275230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48" y="393701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800" dirty="0" smtClean="0">
                <a:latin typeface="Freehand521 BT" panose="03080802030307080304" pitchFamily="66" charset="0"/>
              </a:rPr>
              <a:t>Umat Menyanyi</a:t>
            </a:r>
            <a:endParaRPr lang="en-US" sz="8800" dirty="0">
              <a:latin typeface="Freehand521 BT" panose="03080802030307080304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4294967295"/>
          </p:nvPr>
        </p:nvSpPr>
        <p:spPr>
          <a:xfrm>
            <a:off x="242886" y="1295403"/>
            <a:ext cx="8658225" cy="377507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KJ 111: bait 1 - 4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DI PALUNGAN DIBARINGKAN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2612623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Di </a:t>
            </a:r>
            <a:r>
              <a:rPr lang="id-ID" sz="8000" dirty="0" err="1" smtClean="0"/>
              <a:t>palungan</a:t>
            </a:r>
            <a:r>
              <a:rPr lang="id-ID" sz="8000" dirty="0" smtClean="0"/>
              <a:t> dibaringkan </a:t>
            </a:r>
            <a:br>
              <a:rPr lang="id-ID" sz="8000" dirty="0" smtClean="0"/>
            </a:br>
            <a:r>
              <a:rPr lang="id-ID" sz="8000" dirty="0" smtClean="0"/>
              <a:t>Putra Allah yang kudus;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2913223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KANTORIA 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err="1" smtClean="0"/>
              <a:t>tidurNya</a:t>
            </a:r>
            <a:r>
              <a:rPr lang="id-ID" sz="8000" dirty="0" smtClean="0"/>
              <a:t> </a:t>
            </a:r>
            <a:br>
              <a:rPr lang="id-ID" sz="8000" dirty="0" smtClean="0"/>
            </a:br>
            <a:r>
              <a:rPr lang="id-ID" sz="8000" dirty="0" smtClean="0"/>
              <a:t>di kandang hewan, kandang domba dan lembu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7606956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KANTORIA 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Berbahagia gembala mendengar beritanya,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70622217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KANTORIA 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000" dirty="0" smtClean="0"/>
              <a:t>segera pergi </a:t>
            </a:r>
            <a:br>
              <a:rPr lang="id-ID" sz="8000" dirty="0" smtClean="0"/>
            </a:br>
            <a:r>
              <a:rPr lang="id-ID" sz="8000" dirty="0" smtClean="0"/>
              <a:t>ke sana dan </a:t>
            </a:r>
            <a:r>
              <a:rPr lang="id-ID" sz="8000" dirty="0" err="1" smtClean="0"/>
              <a:t>padaNya</a:t>
            </a:r>
            <a:r>
              <a:rPr lang="id-ID" sz="8000" dirty="0" smtClean="0"/>
              <a:t> menyembah.</a:t>
            </a:r>
            <a:endParaRPr lang="en-US" sz="8000" dirty="0"/>
          </a:p>
        </p:txBody>
      </p:sp>
      <p:sp>
        <p:nvSpPr>
          <p:cNvPr id="4" name="Panah Kanan 3"/>
          <p:cNvSpPr/>
          <p:nvPr/>
        </p:nvSpPr>
        <p:spPr>
          <a:xfrm>
            <a:off x="5386388" y="6034088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200776" y="5812007"/>
            <a:ext cx="30432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22456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Berbahagia</a:t>
            </a:r>
            <a:r>
              <a:rPr lang="en-US" sz="8000" dirty="0"/>
              <a:t> </a:t>
            </a:r>
            <a:r>
              <a:rPr lang="en-US" sz="8000" dirty="0" err="1"/>
              <a:t>semua</a:t>
            </a:r>
            <a:r>
              <a:rPr lang="en-US" sz="8000" dirty="0"/>
              <a:t> yang </a:t>
            </a:r>
            <a:r>
              <a:rPr lang="en-US" sz="8000" dirty="0" err="1"/>
              <a:t>mendapat</a:t>
            </a:r>
            <a:r>
              <a:rPr lang="en-US" sz="8000" dirty="0"/>
              <a:t> </a:t>
            </a:r>
            <a:r>
              <a:rPr lang="en-US" sz="8000" dirty="0" err="1"/>
              <a:t>kabarnya</a:t>
            </a:r>
            <a:r>
              <a:rPr lang="en-US" sz="8000" dirty="0" smtClean="0"/>
              <a:t>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17196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12269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8000" b="1" u="sng" dirty="0" smtClean="0"/>
              <a:t>UMAT:</a:t>
            </a:r>
            <a:endParaRPr lang="en-US" sz="8000" b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14450"/>
            <a:ext cx="9144000" cy="453390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7200" dirty="0"/>
              <a:t>Allah yang </a:t>
            </a:r>
            <a:r>
              <a:rPr lang="en-US" sz="7200" dirty="0" err="1"/>
              <a:t>mewujud</a:t>
            </a:r>
            <a:r>
              <a:rPr lang="en-US" sz="7200" dirty="0"/>
              <a:t> </a:t>
            </a:r>
            <a:r>
              <a:rPr lang="en-US" sz="7200" dirty="0" err="1"/>
              <a:t>menjadi</a:t>
            </a:r>
            <a:r>
              <a:rPr lang="en-US" sz="7200" dirty="0"/>
              <a:t> </a:t>
            </a:r>
            <a:r>
              <a:rPr lang="en-US" sz="7200" dirty="0" err="1"/>
              <a:t>manusia</a:t>
            </a:r>
            <a:r>
              <a:rPr lang="en-US" sz="7200" dirty="0"/>
              <a:t> </a:t>
            </a:r>
            <a:r>
              <a:rPr lang="en-US" sz="7200" dirty="0" err="1"/>
              <a:t>telah</a:t>
            </a:r>
            <a:r>
              <a:rPr lang="en-US" sz="7200" dirty="0"/>
              <a:t> </a:t>
            </a:r>
            <a:r>
              <a:rPr lang="en-US" sz="7200" dirty="0" err="1"/>
              <a:t>mendamaikan</a:t>
            </a:r>
            <a:r>
              <a:rPr lang="en-US" sz="7200" dirty="0"/>
              <a:t> </a:t>
            </a:r>
            <a:r>
              <a:rPr lang="en-US" sz="7200" dirty="0" err="1"/>
              <a:t>kita</a:t>
            </a:r>
            <a:r>
              <a:rPr lang="en-US" sz="7200" dirty="0"/>
              <a:t> </a:t>
            </a:r>
            <a:r>
              <a:rPr lang="en-US" sz="7200" dirty="0" err="1"/>
              <a:t>dengan</a:t>
            </a:r>
            <a:r>
              <a:rPr lang="en-US" sz="7200" dirty="0"/>
              <a:t> </a:t>
            </a:r>
            <a:r>
              <a:rPr lang="en-US" sz="7200" dirty="0" err="1"/>
              <a:t>diri</a:t>
            </a:r>
            <a:r>
              <a:rPr lang="en-US" sz="7200" dirty="0"/>
              <a:t>-Nya. </a:t>
            </a:r>
            <a:r>
              <a:rPr lang="en-US" sz="7200" dirty="0" err="1"/>
              <a:t>Haleluya</a:t>
            </a:r>
            <a:r>
              <a:rPr lang="en-US" sz="72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2866041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apalagi</a:t>
            </a:r>
            <a:r>
              <a:rPr lang="en-US" sz="8000" dirty="0"/>
              <a:t> yang </a:t>
            </a:r>
            <a:r>
              <a:rPr lang="en-US" sz="8000" dirty="0" err="1"/>
              <a:t>menyambut</a:t>
            </a:r>
            <a:r>
              <a:rPr lang="en-US" sz="8000" dirty="0"/>
              <a:t> </a:t>
            </a:r>
            <a:r>
              <a:rPr lang="en-US" sz="8000" dirty="0" err="1"/>
              <a:t>Dia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hatinya</a:t>
            </a:r>
            <a:r>
              <a:rPr lang="en-US" sz="8000" dirty="0" smtClean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10694457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Anak</a:t>
            </a:r>
            <a:r>
              <a:rPr lang="en-US" sz="8000" dirty="0"/>
              <a:t> </a:t>
            </a:r>
            <a:r>
              <a:rPr lang="en-US" sz="8000" dirty="0" err="1"/>
              <a:t>suci</a:t>
            </a:r>
            <a:r>
              <a:rPr lang="en-US" sz="8000" dirty="0"/>
              <a:t>, </a:t>
            </a:r>
            <a:r>
              <a:rPr lang="en-US" sz="8000" dirty="0" err="1"/>
              <a:t>Jurus’lamat</a:t>
            </a:r>
            <a:r>
              <a:rPr lang="en-US" sz="8000" dirty="0"/>
              <a:t>, </a:t>
            </a:r>
            <a:r>
              <a:rPr lang="en-US" sz="8000" dirty="0" err="1"/>
              <a:t>kandang</a:t>
            </a:r>
            <a:r>
              <a:rPr lang="en-US" sz="8000" dirty="0"/>
              <a:t> </a:t>
            </a:r>
            <a:r>
              <a:rPr lang="en-US" sz="8000" dirty="0" err="1"/>
              <a:t>hewan</a:t>
            </a:r>
            <a:r>
              <a:rPr lang="en-US" sz="8000" dirty="0"/>
              <a:t> </a:t>
            </a:r>
            <a:r>
              <a:rPr lang="en-US" sz="8000" dirty="0" err="1"/>
              <a:t>rumah</a:t>
            </a:r>
            <a:r>
              <a:rPr lang="en-US" sz="8000" dirty="0"/>
              <a:t>-Mu</a:t>
            </a:r>
            <a:r>
              <a:rPr lang="en-US" sz="8000" dirty="0" smtClean="0"/>
              <a:t>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5970244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sudilah</a:t>
            </a:r>
            <a:r>
              <a:rPr lang="en-US" sz="8000" dirty="0"/>
              <a:t>, </a:t>
            </a:r>
            <a:r>
              <a:rPr lang="en-US" sz="8000" dirty="0" err="1"/>
              <a:t>ya</a:t>
            </a:r>
            <a:r>
              <a:rPr lang="en-US" sz="8000" dirty="0"/>
              <a:t>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en-US" sz="8000" dirty="0" err="1"/>
              <a:t>turun</a:t>
            </a:r>
            <a:r>
              <a:rPr lang="en-US" sz="8000" dirty="0"/>
              <a:t> juga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hatiku</a:t>
            </a:r>
            <a:r>
              <a:rPr lang="en-US" sz="8000" dirty="0"/>
              <a:t>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3643313" y="5648326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4457701" y="5426245"/>
            <a:ext cx="4814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Perempuan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341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Hatiku</a:t>
            </a:r>
            <a:r>
              <a:rPr lang="en-US" sz="8000" dirty="0"/>
              <a:t> </a:t>
            </a:r>
            <a:r>
              <a:rPr lang="en-US" sz="8000" dirty="0" err="1"/>
              <a:t>Engkau</a:t>
            </a:r>
            <a:r>
              <a:rPr lang="en-US" sz="8000" dirty="0"/>
              <a:t> </a:t>
            </a:r>
            <a:r>
              <a:rPr lang="en-US" sz="8000" dirty="0" err="1"/>
              <a:t>dapati</a:t>
            </a:r>
            <a:r>
              <a:rPr lang="en-US" sz="8000" dirty="0"/>
              <a:t> </a:t>
            </a:r>
            <a:r>
              <a:rPr lang="en-US" sz="8000" dirty="0" err="1"/>
              <a:t>bagai</a:t>
            </a:r>
            <a:r>
              <a:rPr lang="en-US" sz="8000" dirty="0"/>
              <a:t> </a:t>
            </a:r>
            <a:r>
              <a:rPr lang="en-US" sz="8000" dirty="0" err="1"/>
              <a:t>kandang</a:t>
            </a:r>
            <a:r>
              <a:rPr lang="en-US" sz="8000" dirty="0"/>
              <a:t> </a:t>
            </a:r>
            <a:r>
              <a:rPr lang="en-US" sz="8000" dirty="0" err="1"/>
              <a:t>tak</a:t>
            </a:r>
            <a:r>
              <a:rPr lang="en-US" sz="8000" dirty="0"/>
              <a:t> </a:t>
            </a:r>
            <a:r>
              <a:rPr lang="en-US" sz="8000" dirty="0" err="1"/>
              <a:t>bersih</a:t>
            </a:r>
            <a:r>
              <a:rPr lang="en-US" sz="8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6439210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00124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800" dirty="0" err="1"/>
              <a:t>m</a:t>
            </a:r>
            <a:r>
              <a:rPr lang="en-US" sz="8800" u="sng" dirty="0" err="1"/>
              <a:t>au</a:t>
            </a:r>
            <a:r>
              <a:rPr lang="en-US" sz="8800" dirty="0" err="1"/>
              <a:t>kah</a:t>
            </a:r>
            <a:r>
              <a:rPr lang="en-US" sz="8800" dirty="0"/>
              <a:t> </a:t>
            </a:r>
            <a:r>
              <a:rPr lang="en-US" sz="8800" dirty="0" err="1"/>
              <a:t>Tuhan</a:t>
            </a:r>
            <a:r>
              <a:rPr lang="en-US" sz="8800" dirty="0"/>
              <a:t> </a:t>
            </a:r>
            <a:r>
              <a:rPr lang="en-US" sz="8800" dirty="0" err="1"/>
              <a:t>mendiami</a:t>
            </a:r>
            <a:r>
              <a:rPr lang="en-US" sz="8800" dirty="0"/>
              <a:t> </a:t>
            </a:r>
            <a:r>
              <a:rPr lang="en-US" sz="8800" dirty="0" err="1"/>
              <a:t>hati</a:t>
            </a:r>
            <a:r>
              <a:rPr lang="en-US" sz="8800" dirty="0"/>
              <a:t> </a:t>
            </a:r>
            <a:r>
              <a:rPr lang="en-US" sz="8800" dirty="0" err="1"/>
              <a:t>hina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keji</a:t>
            </a:r>
            <a:r>
              <a:rPr lang="en-US" sz="8800" dirty="0"/>
              <a:t>?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853544" y="5876925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5667932" y="5654844"/>
            <a:ext cx="4814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Laki-laki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2557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 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Tuhan</a:t>
            </a:r>
            <a:r>
              <a:rPr lang="en-US" sz="8000" dirty="0"/>
              <a:t> </a:t>
            </a:r>
            <a:r>
              <a:rPr lang="en-US" sz="8000" dirty="0" err="1"/>
              <a:t>Yesus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mari</a:t>
            </a:r>
            <a:r>
              <a:rPr lang="en-US" sz="8000" dirty="0" smtClean="0"/>
              <a:t> </a:t>
            </a:r>
            <a:r>
              <a:rPr lang="en-US" sz="8000" dirty="0" err="1"/>
              <a:t>masuk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buat</a:t>
            </a:r>
            <a:r>
              <a:rPr lang="en-US" sz="8000" dirty="0" smtClean="0"/>
              <a:t> </a:t>
            </a:r>
            <a:r>
              <a:rPr lang="en-US" sz="8000" dirty="0"/>
              <a:t>Natal </a:t>
            </a:r>
            <a:r>
              <a:rPr lang="en-US" sz="8000" dirty="0" err="1"/>
              <a:t>bagiku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813532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 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hatiku</a:t>
            </a:r>
            <a:r>
              <a:rPr lang="en-US" sz="8000" dirty="0"/>
              <a:t> </a:t>
            </a:r>
            <a:r>
              <a:rPr lang="en-US" sz="8000" dirty="0" err="1"/>
              <a:t>jadikan</a:t>
            </a:r>
            <a:r>
              <a:rPr lang="en-US" sz="8000" dirty="0"/>
              <a:t> </a:t>
            </a:r>
            <a:r>
              <a:rPr lang="en-US" sz="8000" dirty="0" err="1"/>
              <a:t>sorga</a:t>
            </a:r>
            <a:r>
              <a:rPr lang="en-US" sz="8000" dirty="0"/>
              <a:t> </a:t>
            </a:r>
            <a:r>
              <a:rPr lang="en-US" sz="8000" dirty="0" err="1"/>
              <a:t>oleh</a:t>
            </a:r>
            <a:r>
              <a:rPr lang="en-US" sz="8000" dirty="0"/>
              <a:t> </a:t>
            </a:r>
            <a:r>
              <a:rPr lang="en-US" sz="8000" dirty="0" err="1"/>
              <a:t>kehadiran</a:t>
            </a:r>
            <a:r>
              <a:rPr lang="en-US" sz="8000" dirty="0"/>
              <a:t>-Mu.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5310742" y="5715561"/>
            <a:ext cx="714375" cy="571500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Kotak Teks 4"/>
          <p:cNvSpPr txBox="1"/>
          <p:nvPr/>
        </p:nvSpPr>
        <p:spPr>
          <a:xfrm>
            <a:off x="6125130" y="5493480"/>
            <a:ext cx="4814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b="1" i="1" u="sng" dirty="0" smtClean="0">
                <a:latin typeface="Cambria" panose="02040503050406030204" pitchFamily="18" charset="0"/>
              </a:rPr>
              <a:t>Umat</a:t>
            </a:r>
            <a:endParaRPr lang="en-US" sz="6000" b="1" i="1" u="sng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1064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/>
              <a:t>Dan </a:t>
            </a:r>
            <a:r>
              <a:rPr lang="en-US" sz="8000" dirty="0" err="1"/>
              <a:t>kepada</a:t>
            </a:r>
            <a:r>
              <a:rPr lang="en-US" sz="8000" dirty="0"/>
              <a:t> </a:t>
            </a:r>
            <a:r>
              <a:rPr lang="en-US" sz="8000" dirty="0" err="1"/>
              <a:t>tiap</a:t>
            </a:r>
            <a:r>
              <a:rPr lang="en-US" sz="8000" dirty="0"/>
              <a:t> orang yang </a:t>
            </a:r>
            <a:r>
              <a:rPr lang="en-US" sz="8000" dirty="0" err="1"/>
              <a:t>hatinya</a:t>
            </a:r>
            <a:r>
              <a:rPr lang="en-US" sz="8000" dirty="0"/>
              <a:t> </a:t>
            </a:r>
            <a:r>
              <a:rPr lang="en-US" sz="8000" dirty="0" err="1"/>
              <a:t>membeku</a:t>
            </a:r>
            <a:r>
              <a:rPr lang="en-US" sz="80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9040634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kar’na</a:t>
            </a:r>
            <a:r>
              <a:rPr lang="en-US" sz="8000" dirty="0"/>
              <a:t> </a:t>
            </a:r>
            <a:r>
              <a:rPr lang="en-US" sz="8000" dirty="0" err="1"/>
              <a:t>tidak</a:t>
            </a:r>
            <a:r>
              <a:rPr lang="en-US" sz="8000" dirty="0"/>
              <a:t> </a:t>
            </a:r>
            <a:r>
              <a:rPr lang="en-US" sz="8000" dirty="0" err="1"/>
              <a:t>menghayati</a:t>
            </a:r>
            <a:r>
              <a:rPr lang="en-US" sz="8000" dirty="0"/>
              <a:t> </a:t>
            </a:r>
            <a:r>
              <a:rPr lang="en-US" sz="8000" dirty="0" err="1"/>
              <a:t>arti</a:t>
            </a:r>
            <a:r>
              <a:rPr lang="en-US" sz="8000" dirty="0"/>
              <a:t> </a:t>
            </a:r>
            <a:r>
              <a:rPr lang="en-US" sz="8000" dirty="0" err="1"/>
              <a:t>kelahiran</a:t>
            </a:r>
            <a:r>
              <a:rPr lang="en-US" sz="8000" dirty="0"/>
              <a:t>-Mu</a:t>
            </a:r>
            <a:r>
              <a:rPr lang="en-US" sz="8000" dirty="0" smtClean="0"/>
              <a:t>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2809288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2000249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114426"/>
            <a:ext cx="9144000" cy="510540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8000" dirty="0" err="1"/>
              <a:t>b’rilah</a:t>
            </a:r>
            <a:r>
              <a:rPr lang="en-US" sz="8000" dirty="0"/>
              <a:t>, </a:t>
            </a:r>
            <a:r>
              <a:rPr lang="en-US" sz="8000" dirty="0" err="1"/>
              <a:t>Tuhan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dari</a:t>
            </a:r>
            <a:r>
              <a:rPr lang="en-US" sz="8000" dirty="0" smtClean="0"/>
              <a:t> </a:t>
            </a:r>
            <a:r>
              <a:rPr lang="en-US" sz="8000" dirty="0" err="1"/>
              <a:t>sorga</a:t>
            </a:r>
            <a:r>
              <a:rPr lang="en-US" sz="8000" dirty="0"/>
              <a:t> </a:t>
            </a:r>
            <a:r>
              <a:rPr lang="en-US" sz="8000" dirty="0" err="1"/>
              <a:t>sukacita</a:t>
            </a:r>
            <a:r>
              <a:rPr lang="en-US" sz="8000" dirty="0"/>
              <a:t> yang kudus</a:t>
            </a:r>
            <a:r>
              <a:rPr lang="en-US" sz="8000" dirty="0" smtClean="0"/>
              <a:t>,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5871435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Tem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1309</Words>
  <Application>Microsoft Office PowerPoint</Application>
  <PresentationFormat>On-screen Show (4:3)</PresentationFormat>
  <Paragraphs>338</Paragraphs>
  <Slides>146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146</vt:i4>
      </vt:variant>
    </vt:vector>
  </HeadingPairs>
  <TitlesOfParts>
    <vt:vector size="159" baseType="lpstr">
      <vt:lpstr>SimSun</vt:lpstr>
      <vt:lpstr>Arial</vt:lpstr>
      <vt:lpstr>Calibri</vt:lpstr>
      <vt:lpstr>Cambria</vt:lpstr>
      <vt:lpstr>Freehand521 BT</vt:lpstr>
      <vt:lpstr>Geometr212 BkCn BT</vt:lpstr>
      <vt:lpstr>Geometr415 Blk BT</vt:lpstr>
      <vt:lpstr>GeoSlab703 Md BT</vt:lpstr>
      <vt:lpstr>Segoe UI</vt:lpstr>
      <vt:lpstr>Segoe UI Semibold</vt:lpstr>
      <vt:lpstr>Sylfaen</vt:lpstr>
      <vt:lpstr>Webdings</vt:lpstr>
      <vt:lpstr>Tema Office</vt:lpstr>
      <vt:lpstr>PowerPoint Presentation</vt:lpstr>
      <vt:lpstr>TATA IBADAH HARI NATAL</vt:lpstr>
      <vt:lpstr>PUJI-PUJIAN MERAYAKAN NATAL</vt:lpstr>
      <vt:lpstr>P2:</vt:lpstr>
      <vt:lpstr>UMAT:</vt:lpstr>
      <vt:lpstr>P2:</vt:lpstr>
      <vt:lpstr>UMAT:</vt:lpstr>
      <vt:lpstr>P2:</vt:lpstr>
      <vt:lpstr>UMAT:</vt:lpstr>
      <vt:lpstr>Umat Menyanyi</vt:lpstr>
      <vt:lpstr>UMAT:</vt:lpstr>
      <vt:lpstr>UMAT:</vt:lpstr>
      <vt:lpstr>MENGHADAP TUHAN</vt:lpstr>
      <vt:lpstr>Umat Menyanyi</vt:lpstr>
      <vt:lpstr>UMAT:</vt:lpstr>
      <vt:lpstr>UMAT:</vt:lpstr>
      <vt:lpstr>UMAT:</vt:lpstr>
      <vt:lpstr>UMAT:</vt:lpstr>
      <vt:lpstr>UMAT:</vt:lpstr>
      <vt:lpstr>...prosesi Alkitab dibawa masuk...</vt:lpstr>
      <vt:lpstr>LAKI-LAKI:</vt:lpstr>
      <vt:lpstr>LAKI-LAKI:</vt:lpstr>
      <vt:lpstr>PEREMPUAN:</vt:lpstr>
      <vt:lpstr>PEREMPUAN:</vt:lpstr>
      <vt:lpstr>UMAT:</vt:lpstr>
      <vt:lpstr>ANAK-ANAK:</vt:lpstr>
      <vt:lpstr>ANAK-ANAK:</vt:lpstr>
      <vt:lpstr>ORANGTUA:</vt:lpstr>
      <vt:lpstr>ORANGTUA:</vt:lpstr>
      <vt:lpstr>UMAT:</vt:lpstr>
      <vt:lpstr>VOTUM</vt:lpstr>
      <vt:lpstr>NAS PEMBIMBING</vt:lpstr>
      <vt:lpstr>PowerPoint Presentation</vt:lpstr>
      <vt:lpstr>SALAM</vt:lpstr>
      <vt:lpstr>Umat Menyanyi</vt:lpstr>
      <vt:lpstr>UMAT:</vt:lpstr>
      <vt:lpstr>UMAT:</vt:lpstr>
      <vt:lpstr>PEREMPUAN:</vt:lpstr>
      <vt:lpstr>LAKI-LAKI:</vt:lpstr>
      <vt:lpstr>UMAT:</vt:lpstr>
      <vt:lpstr>UMAT:</vt:lpstr>
      <vt:lpstr>LITANI NATAL</vt:lpstr>
      <vt:lpstr>P2:</vt:lpstr>
      <vt:lpstr>P2:</vt:lpstr>
      <vt:lpstr>UMAT:</vt:lpstr>
      <vt:lpstr>P2:</vt:lpstr>
      <vt:lpstr>P2:</vt:lpstr>
      <vt:lpstr>P2:</vt:lpstr>
      <vt:lpstr>UMAT:</vt:lpstr>
      <vt:lpstr>P2:</vt:lpstr>
      <vt:lpstr>P2:</vt:lpstr>
      <vt:lpstr>P2:</vt:lpstr>
      <vt:lpstr>P2:</vt:lpstr>
      <vt:lpstr>UMAT:</vt:lpstr>
      <vt:lpstr>P2:</vt:lpstr>
      <vt:lpstr>P2:</vt:lpstr>
      <vt:lpstr>P2:</vt:lpstr>
      <vt:lpstr>UMAT:</vt:lpstr>
      <vt:lpstr>Umat Menyanyi</vt:lpstr>
      <vt:lpstr>KANTORIA:</vt:lpstr>
      <vt:lpstr>KANTORIA:</vt:lpstr>
      <vt:lpstr>KANTORIA:</vt:lpstr>
      <vt:lpstr>PEREMPUAN:</vt:lpstr>
      <vt:lpstr>PEREMPUAN:</vt:lpstr>
      <vt:lpstr>PEREMPUAN:</vt:lpstr>
      <vt:lpstr>LAKI-LAKI:</vt:lpstr>
      <vt:lpstr>LAKI-LAKI:</vt:lpstr>
      <vt:lpstr>LAKI-LAKI:</vt:lpstr>
      <vt:lpstr>UMAT:</vt:lpstr>
      <vt:lpstr>UMAT:</vt:lpstr>
      <vt:lpstr>UMAT:</vt:lpstr>
      <vt:lpstr>KESAKSIAN PUJIAN</vt:lpstr>
      <vt:lpstr>PEMBERITAAN FIRMAN</vt:lpstr>
      <vt:lpstr>DOA MOHON BIMBINGAN ROH KUDUS</vt:lpstr>
      <vt:lpstr>PEMBACAAN ALKITAB</vt:lpstr>
      <vt:lpstr>Umat Menyanyi</vt:lpstr>
      <vt:lpstr>UMAT:</vt:lpstr>
      <vt:lpstr>LUKAS 3  : 1 - 9</vt:lpstr>
      <vt:lpstr>Umat Menyanyi</vt:lpstr>
      <vt:lpstr>UMAT:</vt:lpstr>
      <vt:lpstr>UMAT:</vt:lpstr>
      <vt:lpstr>KHOTBAH Yang Tersaji  Apa Adanya</vt:lpstr>
      <vt:lpstr>JAWABAN UMAT</vt:lpstr>
      <vt:lpstr>Umat Menyanyi</vt:lpstr>
      <vt:lpstr>KANTORIA:</vt:lpstr>
      <vt:lpstr> KANTORIA :</vt:lpstr>
      <vt:lpstr> KANTORIA :</vt:lpstr>
      <vt:lpstr> KANTORIA :</vt:lpstr>
      <vt:lpstr> UMAT:</vt:lpstr>
      <vt:lpstr> UMAT:</vt:lpstr>
      <vt:lpstr> UMAT:</vt:lpstr>
      <vt:lpstr> UMAT:</vt:lpstr>
      <vt:lpstr> PEREMPUAN:</vt:lpstr>
      <vt:lpstr> PEREMPUAN:</vt:lpstr>
      <vt:lpstr> LAKI-LAKI:</vt:lpstr>
      <vt:lpstr> LAKI-LAKI:</vt:lpstr>
      <vt:lpstr>UMAT:</vt:lpstr>
      <vt:lpstr>UMAT:</vt:lpstr>
      <vt:lpstr>UMAT:</vt:lpstr>
      <vt:lpstr>UMAT:</vt:lpstr>
      <vt:lpstr>PENGAKUAN IMAN RASULI</vt:lpstr>
      <vt:lpstr>DOA SYAFAAT</vt:lpstr>
      <vt:lpstr>KESAKSIAN PUJIAN</vt:lpstr>
      <vt:lpstr>PENGUCAPAN SYUKUR (Palungan)</vt:lpstr>
      <vt:lpstr>Umat Menyanyi</vt:lpstr>
      <vt:lpstr>KANTORIA:</vt:lpstr>
      <vt:lpstr>KANTORIA:</vt:lpstr>
      <vt:lpstr>KANTORIA:</vt:lpstr>
      <vt:lpstr>UMAT:</vt:lpstr>
      <vt:lpstr>UMAT:</vt:lpstr>
      <vt:lpstr>UMAT:</vt:lpstr>
      <vt:lpstr>Saatnya memberi persembahan (Palungan)</vt:lpstr>
      <vt:lpstr>UMAT:</vt:lpstr>
      <vt:lpstr>UMAT:</vt:lpstr>
      <vt:lpstr>UMAT:</vt:lpstr>
      <vt:lpstr>DOA SYUKUR</vt:lpstr>
      <vt:lpstr>P4:</vt:lpstr>
      <vt:lpstr>P4:</vt:lpstr>
      <vt:lpstr>P4:</vt:lpstr>
      <vt:lpstr>UMAT:</vt:lpstr>
      <vt:lpstr>UMAT:</vt:lpstr>
      <vt:lpstr>UMAT:</vt:lpstr>
      <vt:lpstr>UMAT:</vt:lpstr>
      <vt:lpstr>WARTA JEMAAT</vt:lpstr>
      <vt:lpstr>PowerPoint Presentation</vt:lpstr>
      <vt:lpstr>PowerPoint Presentation</vt:lpstr>
      <vt:lpstr>PowerPoint Presentation</vt:lpstr>
      <vt:lpstr>AMANAT PENGUTUSAN</vt:lpstr>
      <vt:lpstr>Umat Menyanyi</vt:lpstr>
      <vt:lpstr>UMAT:refr:</vt:lpstr>
      <vt:lpstr>UMAT:refr:</vt:lpstr>
      <vt:lpstr>UMAT:</vt:lpstr>
      <vt:lpstr>ANAK-ANAK:refr:</vt:lpstr>
      <vt:lpstr>ANAK-ANAK:refr:</vt:lpstr>
      <vt:lpstr>ORANGTUA:</vt:lpstr>
      <vt:lpstr>GP:</vt:lpstr>
      <vt:lpstr>ANAK-ANAK:refr:</vt:lpstr>
      <vt:lpstr>ANAK-ANAK:refr:</vt:lpstr>
      <vt:lpstr>LAKI-LAKI:</vt:lpstr>
      <vt:lpstr>PEREMPUAN:</vt:lpstr>
      <vt:lpstr>UMAT:refr:</vt:lpstr>
      <vt:lpstr>UMAT:refr:</vt:lpstr>
      <vt:lpstr>BERKAT</vt:lpstr>
      <vt:lpstr>Umat Menyanyi</vt:lpstr>
      <vt:lpstr>UMAT: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Patricia Elena</dc:creator>
  <cp:lastModifiedBy>Dewi Tumey</cp:lastModifiedBy>
  <cp:revision>16</cp:revision>
  <dcterms:created xsi:type="dcterms:W3CDTF">2017-12-22T14:34:32Z</dcterms:created>
  <dcterms:modified xsi:type="dcterms:W3CDTF">2017-12-23T11:41:59Z</dcterms:modified>
</cp:coreProperties>
</file>