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404" r:id="rId2"/>
    <p:sldId id="256" r:id="rId3"/>
    <p:sldId id="257" r:id="rId4"/>
    <p:sldId id="972" r:id="rId5"/>
    <p:sldId id="973" r:id="rId6"/>
    <p:sldId id="974" r:id="rId7"/>
    <p:sldId id="975" r:id="rId8"/>
    <p:sldId id="976" r:id="rId9"/>
    <p:sldId id="977" r:id="rId10"/>
    <p:sldId id="978" r:id="rId11"/>
    <p:sldId id="979" r:id="rId12"/>
    <p:sldId id="980" r:id="rId13"/>
    <p:sldId id="981" r:id="rId14"/>
    <p:sldId id="982" r:id="rId15"/>
    <p:sldId id="983" r:id="rId16"/>
    <p:sldId id="984" r:id="rId17"/>
    <p:sldId id="985" r:id="rId18"/>
    <p:sldId id="986" r:id="rId19"/>
    <p:sldId id="987" r:id="rId20"/>
    <p:sldId id="988" r:id="rId21"/>
    <p:sldId id="989" r:id="rId22"/>
    <p:sldId id="990" r:id="rId23"/>
    <p:sldId id="991" r:id="rId24"/>
    <p:sldId id="992" r:id="rId25"/>
    <p:sldId id="993" r:id="rId26"/>
    <p:sldId id="877" r:id="rId27"/>
    <p:sldId id="406" r:id="rId28"/>
    <p:sldId id="259" r:id="rId29"/>
    <p:sldId id="790" r:id="rId30"/>
    <p:sldId id="995" r:id="rId31"/>
    <p:sldId id="994" r:id="rId32"/>
    <p:sldId id="996" r:id="rId33"/>
    <p:sldId id="260" r:id="rId34"/>
    <p:sldId id="798" r:id="rId35"/>
    <p:sldId id="997" r:id="rId36"/>
    <p:sldId id="998" r:id="rId37"/>
    <p:sldId id="999" r:id="rId38"/>
    <p:sldId id="1000" r:id="rId39"/>
    <p:sldId id="879" r:id="rId40"/>
    <p:sldId id="1001" r:id="rId41"/>
    <p:sldId id="1002" r:id="rId42"/>
    <p:sldId id="1003" r:id="rId43"/>
    <p:sldId id="1004" r:id="rId44"/>
    <p:sldId id="799" r:id="rId45"/>
    <p:sldId id="1005" r:id="rId46"/>
    <p:sldId id="1006" r:id="rId47"/>
    <p:sldId id="1007" r:id="rId48"/>
    <p:sldId id="1008" r:id="rId49"/>
    <p:sldId id="266" r:id="rId50"/>
    <p:sldId id="267" r:id="rId51"/>
    <p:sldId id="447" r:id="rId52"/>
    <p:sldId id="268" r:id="rId53"/>
    <p:sldId id="269" r:id="rId54"/>
    <p:sldId id="270" r:id="rId55"/>
    <p:sldId id="1009" r:id="rId56"/>
    <p:sldId id="1010" r:id="rId57"/>
    <p:sldId id="1011" r:id="rId58"/>
    <p:sldId id="885" r:id="rId59"/>
    <p:sldId id="1012" r:id="rId60"/>
    <p:sldId id="1013" r:id="rId61"/>
    <p:sldId id="1014" r:id="rId62"/>
    <p:sldId id="886" r:id="rId63"/>
    <p:sldId id="1015" r:id="rId64"/>
    <p:sldId id="1016" r:id="rId65"/>
    <p:sldId id="1017" r:id="rId66"/>
    <p:sldId id="278" r:id="rId67"/>
    <p:sldId id="489" r:id="rId68"/>
    <p:sldId id="1018" r:id="rId69"/>
    <p:sldId id="1019" r:id="rId70"/>
    <p:sldId id="814" r:id="rId71"/>
    <p:sldId id="891" r:id="rId72"/>
    <p:sldId id="1020" r:id="rId73"/>
    <p:sldId id="1021" r:id="rId74"/>
    <p:sldId id="1022" r:id="rId75"/>
    <p:sldId id="1023" r:id="rId76"/>
    <p:sldId id="1024" r:id="rId77"/>
    <p:sldId id="1025" r:id="rId78"/>
    <p:sldId id="1026" r:id="rId79"/>
    <p:sldId id="816" r:id="rId80"/>
    <p:sldId id="293" r:id="rId81"/>
    <p:sldId id="696" r:id="rId82"/>
    <p:sldId id="294" r:id="rId83"/>
    <p:sldId id="295" r:id="rId84"/>
    <p:sldId id="296" r:id="rId85"/>
    <p:sldId id="1027" r:id="rId86"/>
    <p:sldId id="1028" r:id="rId87"/>
    <p:sldId id="1029" r:id="rId88"/>
    <p:sldId id="699" r:id="rId89"/>
    <p:sldId id="700" r:id="rId90"/>
    <p:sldId id="701" r:id="rId91"/>
    <p:sldId id="917" r:id="rId92"/>
    <p:sldId id="308" r:id="rId93"/>
    <p:sldId id="309" r:id="rId94"/>
    <p:sldId id="310" r:id="rId95"/>
    <p:sldId id="311" r:id="rId96"/>
    <p:sldId id="1031" r:id="rId97"/>
    <p:sldId id="1032" r:id="rId98"/>
    <p:sldId id="1033" r:id="rId99"/>
    <p:sldId id="1034" r:id="rId100"/>
    <p:sldId id="314" r:id="rId101"/>
    <p:sldId id="312" r:id="rId102"/>
    <p:sldId id="313" r:id="rId103"/>
    <p:sldId id="1030" r:id="rId104"/>
    <p:sldId id="317" r:id="rId105"/>
    <p:sldId id="318" r:id="rId106"/>
    <p:sldId id="319" r:id="rId107"/>
    <p:sldId id="320" r:id="rId108"/>
    <p:sldId id="1035" r:id="rId109"/>
    <p:sldId id="1036" r:id="rId110"/>
    <p:sldId id="1037" r:id="rId111"/>
    <p:sldId id="849" r:id="rId112"/>
    <p:sldId id="919" r:id="rId113"/>
    <p:sldId id="850" r:id="rId114"/>
    <p:sldId id="1038" r:id="rId115"/>
    <p:sldId id="1039" r:id="rId116"/>
    <p:sldId id="1040" r:id="rId117"/>
    <p:sldId id="1041" r:id="rId118"/>
    <p:sldId id="1042" r:id="rId119"/>
    <p:sldId id="359" r:id="rId120"/>
    <p:sldId id="376" r:id="rId121"/>
    <p:sldId id="1069" r:id="rId122"/>
    <p:sldId id="378" r:id="rId123"/>
    <p:sldId id="379" r:id="rId124"/>
    <p:sldId id="627" r:id="rId125"/>
    <p:sldId id="1043" r:id="rId126"/>
    <p:sldId id="925" r:id="rId127"/>
    <p:sldId id="926" r:id="rId128"/>
    <p:sldId id="927" r:id="rId129"/>
    <p:sldId id="1044" r:id="rId130"/>
    <p:sldId id="1045" r:id="rId131"/>
    <p:sldId id="1046" r:id="rId132"/>
    <p:sldId id="385" r:id="rId133"/>
    <p:sldId id="1047" r:id="rId134"/>
    <p:sldId id="1048" r:id="rId135"/>
    <p:sldId id="389" r:id="rId136"/>
    <p:sldId id="585" r:id="rId137"/>
    <p:sldId id="1049" r:id="rId138"/>
    <p:sldId id="928" r:id="rId139"/>
    <p:sldId id="929" r:id="rId140"/>
    <p:sldId id="1050" r:id="rId141"/>
    <p:sldId id="587" r:id="rId142"/>
    <p:sldId id="394" r:id="rId143"/>
    <p:sldId id="395" r:id="rId144"/>
    <p:sldId id="1051" r:id="rId145"/>
    <p:sldId id="396" r:id="rId146"/>
    <p:sldId id="397" r:id="rId147"/>
    <p:sldId id="398" r:id="rId148"/>
    <p:sldId id="1052" r:id="rId149"/>
    <p:sldId id="1053" r:id="rId150"/>
    <p:sldId id="1054" r:id="rId151"/>
    <p:sldId id="1055" r:id="rId152"/>
    <p:sldId id="1059" r:id="rId153"/>
    <p:sldId id="1056" r:id="rId154"/>
    <p:sldId id="1057" r:id="rId155"/>
    <p:sldId id="1058" r:id="rId156"/>
    <p:sldId id="1060" r:id="rId157"/>
    <p:sldId id="1061" r:id="rId158"/>
    <p:sldId id="1062" r:id="rId159"/>
    <p:sldId id="1063" r:id="rId160"/>
    <p:sldId id="1064" r:id="rId161"/>
    <p:sldId id="1065" r:id="rId162"/>
    <p:sldId id="1066" r:id="rId163"/>
    <p:sldId id="1067" r:id="rId164"/>
    <p:sldId id="1068" r:id="rId165"/>
    <p:sldId id="400" r:id="rId166"/>
    <p:sldId id="401" r:id="rId167"/>
    <p:sldId id="403" r:id="rId16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Tanpa Gaya, Kisi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Gaya Tema 2 - Akse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Gaya Tema 1 - Akse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Tanpa Gaya, Tanpa Kis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viewProps" Target="view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theme" Target="theme/theme1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2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d-ID" smtClean="0"/>
              <a:t>Klik untuk mengedit gaya subjudul Master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4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4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8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5" name="Tampungan Tek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mpungan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3" name="Tampungan Ka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9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8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Gamba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d-ID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7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Gambar terkai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1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ampungan 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4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171450" indent="-171450" algn="ctr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5143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8572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2001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15430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Grp="1" noChangeArrowheads="1"/>
          </p:cNvSpPr>
          <p:nvPr/>
        </p:nvSpPr>
        <p:spPr bwMode="auto">
          <a:xfrm>
            <a:off x="395633" y="173904"/>
            <a:ext cx="8124825" cy="700088"/>
          </a:xfrm>
          <a:prstGeom prst="plaque">
            <a:avLst>
              <a:gd name="adj" fmla="val 16667"/>
            </a:avLst>
          </a:prstGeom>
          <a:solidFill>
            <a:schemeClr val="bg1">
              <a:alpha val="97000"/>
            </a:schemeClr>
          </a:solidFill>
          <a:ln w="76200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 lIns="90170" tIns="46990" rIns="90170" bIns="469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4400" dirty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Bacaan Alkitab Hari Ini:</a:t>
            </a:r>
          </a:p>
        </p:txBody>
      </p:sp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422793"/>
              </p:ext>
            </p:extLst>
          </p:nvPr>
        </p:nvGraphicFramePr>
        <p:xfrm>
          <a:off x="71438" y="1392237"/>
          <a:ext cx="9072562" cy="790575"/>
        </p:xfrm>
        <a:graphic>
          <a:graphicData uri="http://schemas.openxmlformats.org/drawingml/2006/table">
            <a:tbl>
              <a:tblPr/>
              <a:tblGrid>
                <a:gridCol w="453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Nas Pembimbing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Mazmur 90 : 12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728655"/>
              </p:ext>
            </p:extLst>
          </p:nvPr>
        </p:nvGraphicFramePr>
        <p:xfrm>
          <a:off x="69850" y="4074317"/>
          <a:ext cx="9074150" cy="704850"/>
        </p:xfrm>
        <a:graphic>
          <a:graphicData uri="http://schemas.openxmlformats.org/drawingml/2006/table">
            <a:tbl>
              <a:tblPr/>
              <a:tblGrid>
                <a:gridCol w="4535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Perintah Hidup Baru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Matius</a:t>
                      </a: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 6 : 25 - 34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119244"/>
              </p:ext>
            </p:extLst>
          </p:nvPr>
        </p:nvGraphicFramePr>
        <p:xfrm>
          <a:off x="69850" y="5436073"/>
          <a:ext cx="9074150" cy="721839"/>
        </p:xfrm>
        <a:graphic>
          <a:graphicData uri="http://schemas.openxmlformats.org/drawingml/2006/table">
            <a:tbl>
              <a:tblPr/>
              <a:tblGrid>
                <a:gridCol w="4535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218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Pembacaan Alkitab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Mazmur 90 : 1 - 12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486543"/>
              </p:ext>
            </p:extLst>
          </p:nvPr>
        </p:nvGraphicFramePr>
        <p:xfrm>
          <a:off x="53975" y="2723671"/>
          <a:ext cx="9072562" cy="790575"/>
        </p:xfrm>
        <a:graphic>
          <a:graphicData uri="http://schemas.openxmlformats.org/drawingml/2006/table">
            <a:tbl>
              <a:tblPr/>
              <a:tblGrid>
                <a:gridCol w="453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Berita Anugerah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Roma 6 : 23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8075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800"/>
                            </p:stCondLst>
                            <p:childTnLst>
                              <p:par>
                                <p:cTn id="9" presetID="2" presetClass="entr" presetSubtype="12" accel="50000" decel="50000" fill="hold" nodeType="afterEffect">
                                  <p:stCondLst>
                                    <p:cond delay="3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100"/>
                            </p:stCondLst>
                            <p:childTnLst>
                              <p:par>
                                <p:cTn id="14" presetID="2" presetClass="entr" presetSubtype="6" accel="50000" decel="5000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100"/>
                            </p:stCondLst>
                            <p:childTnLst>
                              <p:par>
                                <p:cTn id="19" presetID="2" presetClass="entr" presetSubtype="9" accel="50000" decel="50000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600"/>
                            </p:stCondLst>
                            <p:childTnLst>
                              <p:par>
                                <p:cTn id="24" presetID="2" presetClass="entr" presetSubtype="3" accel="50000" decel="50000" fill="hold" nodeType="afterEffect">
                                  <p:stCondLst>
                                    <p:cond delay="8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000" i="1" dirty="0"/>
              <a:t>Di hari ulang tahun ketujuh PKLU GPIB, k</a:t>
            </a:r>
            <a:r>
              <a:rPr lang="en-US" sz="6000" i="1" dirty="0" err="1"/>
              <a:t>ami</a:t>
            </a:r>
            <a:r>
              <a:rPr lang="en-US" sz="6000" i="1" dirty="0"/>
              <a:t>  </a:t>
            </a:r>
            <a:r>
              <a:rPr lang="en-US" sz="6000" i="1" dirty="0" err="1"/>
              <a:t>mengajak</a:t>
            </a:r>
            <a:r>
              <a:rPr lang="en-US" sz="6000" i="1" dirty="0"/>
              <a:t>  </a:t>
            </a:r>
            <a:r>
              <a:rPr lang="en-US" sz="6000" i="1" dirty="0" err="1"/>
              <a:t>kita</a:t>
            </a:r>
            <a:r>
              <a:rPr lang="en-US" sz="6000" i="1" dirty="0"/>
              <a:t> </a:t>
            </a:r>
            <a:r>
              <a:rPr lang="en-US" sz="6000" i="1" dirty="0" err="1"/>
              <a:t>semua</a:t>
            </a:r>
            <a:r>
              <a:rPr lang="en-US" sz="6000" i="1" dirty="0"/>
              <a:t>, </a:t>
            </a:r>
            <a:r>
              <a:rPr lang="id-ID" sz="6000" i="1" dirty="0" smtClean="0"/>
              <a:t/>
            </a:r>
            <a:br>
              <a:rPr lang="id-ID" sz="6000" i="1" dirty="0" smtClean="0"/>
            </a:br>
            <a:r>
              <a:rPr lang="en-US" sz="6000" i="1" dirty="0" err="1" smtClean="0"/>
              <a:t>jangan</a:t>
            </a:r>
            <a:r>
              <a:rPr lang="en-US" sz="6000" i="1" dirty="0" smtClean="0"/>
              <a:t> </a:t>
            </a:r>
            <a:r>
              <a:rPr lang="en-US" sz="6000" i="1" dirty="0" err="1"/>
              <a:t>lelah</a:t>
            </a:r>
            <a:r>
              <a:rPr lang="en-US" sz="6000" i="1" dirty="0"/>
              <a:t>! </a:t>
            </a:r>
            <a:endParaRPr lang="id-ID" sz="6000" i="1" dirty="0"/>
          </a:p>
        </p:txBody>
      </p:sp>
    </p:spTree>
    <p:extLst>
      <p:ext uri="{BB962C8B-B14F-4D97-AF65-F5344CB8AC3E}">
        <p14:creationId xmlns:p14="http://schemas.microsoft.com/office/powerpoint/2010/main" val="390934562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894013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Mazmur 90</a:t>
            </a:r>
            <a:br>
              <a:rPr lang="id-ID" sz="9600" dirty="0" smtClean="0"/>
            </a:br>
            <a:r>
              <a:rPr lang="id-ID" sz="9600" dirty="0" smtClean="0"/>
              <a:t>: 1 - 12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59755131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91673" y="1139622"/>
            <a:ext cx="7199289" cy="51323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GB 392B </a:t>
            </a:r>
            <a:r>
              <a:rPr lang="id-ID" sz="7200" dirty="0" smtClean="0">
                <a:sym typeface="Webdings" panose="05030102010509060703" pitchFamily="18" charset="2"/>
              </a:rPr>
              <a:t>KEPADAMU PUJI-PUJIAN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3530415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344706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 err="1"/>
              <a:t>Kepada</a:t>
            </a:r>
            <a:r>
              <a:rPr lang="en-US" sz="6600" dirty="0"/>
              <a:t>-Mu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puji-pujian</a:t>
            </a:r>
            <a:r>
              <a:rPr lang="en-US" sz="6600" dirty="0"/>
              <a:t>,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madah</a:t>
            </a:r>
            <a:r>
              <a:rPr lang="en-US" sz="6600" dirty="0" smtClean="0"/>
              <a:t> </a:t>
            </a:r>
            <a:r>
              <a:rPr lang="en-US" sz="6600" dirty="0" err="1"/>
              <a:t>syukur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dan</a:t>
            </a:r>
            <a:r>
              <a:rPr lang="en-US" sz="6600" dirty="0" smtClean="0"/>
              <a:t> </a:t>
            </a:r>
            <a:r>
              <a:rPr lang="en-US" sz="6600" dirty="0" err="1"/>
              <a:t>segala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kemu</a:t>
            </a:r>
            <a:r>
              <a:rPr lang="en-US" sz="6600" u="sng" dirty="0" err="1" smtClean="0"/>
              <a:t>lia</a:t>
            </a:r>
            <a:r>
              <a:rPr lang="en-US" sz="6600" dirty="0" err="1" smtClean="0"/>
              <a:t>an</a:t>
            </a:r>
            <a:r>
              <a:rPr lang="en-US" sz="6600" dirty="0"/>
              <a:t>,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147485261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58994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 err="1"/>
              <a:t>Ya</a:t>
            </a:r>
            <a:r>
              <a:rPr lang="en-US" sz="7200" dirty="0"/>
              <a:t> </a:t>
            </a:r>
            <a:r>
              <a:rPr lang="en-US" sz="7200" dirty="0" err="1"/>
              <a:t>Bapa</a:t>
            </a:r>
            <a:r>
              <a:rPr lang="en-US" sz="7200" dirty="0"/>
              <a:t>, </a:t>
            </a:r>
            <a:r>
              <a:rPr lang="en-US" sz="7200" dirty="0" err="1"/>
              <a:t>Put’ra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Roh</a:t>
            </a:r>
            <a:r>
              <a:rPr lang="en-US" sz="7200" dirty="0" smtClean="0"/>
              <a:t> </a:t>
            </a:r>
            <a:r>
              <a:rPr lang="en-US" sz="7200" dirty="0"/>
              <a:t>Kudus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sampai</a:t>
            </a:r>
            <a:r>
              <a:rPr lang="en-US" sz="7200" dirty="0" smtClean="0"/>
              <a:t> </a:t>
            </a:r>
            <a:r>
              <a:rPr lang="en-US" sz="7200" dirty="0" err="1"/>
              <a:t>kekal</a:t>
            </a:r>
            <a:r>
              <a:rPr lang="en-US" sz="7200" dirty="0"/>
              <a:t> </a:t>
            </a:r>
            <a:r>
              <a:rPr lang="en-US" sz="7200" dirty="0" err="1"/>
              <a:t>selama-lamanya</a:t>
            </a:r>
            <a:r>
              <a:rPr lang="en-US" sz="7200" dirty="0"/>
              <a:t>.</a:t>
            </a:r>
            <a:endParaRPr lang="id-ID" sz="7200" dirty="0"/>
          </a:p>
        </p:txBody>
      </p:sp>
      <p:sp>
        <p:nvSpPr>
          <p:cNvPr id="4" name="Kotak Teks 3"/>
          <p:cNvSpPr txBox="1"/>
          <p:nvPr/>
        </p:nvSpPr>
        <p:spPr>
          <a:xfrm>
            <a:off x="6577482" y="545729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duduk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171561346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10727" y="1136651"/>
            <a:ext cx="8157559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KHOTBAH</a:t>
            </a:r>
            <a:endParaRPr lang="en-US" sz="11500" dirty="0"/>
          </a:p>
        </p:txBody>
      </p:sp>
      <p:sp>
        <p:nvSpPr>
          <p:cNvPr id="3" name="Kotak Teks 2"/>
          <p:cNvSpPr txBox="1"/>
          <p:nvPr/>
        </p:nvSpPr>
        <p:spPr>
          <a:xfrm>
            <a:off x="1189082" y="2700338"/>
            <a:ext cx="6800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200" b="1" dirty="0" smtClean="0"/>
              <a:t>TEMA:</a:t>
            </a:r>
          </a:p>
          <a:p>
            <a:pPr algn="ctr"/>
            <a:r>
              <a:rPr lang="id-ID" sz="3200" b="1" i="1" dirty="0" smtClean="0"/>
              <a:t>PKLU BERPOTENSI, KREATIF, SELEKTIF, dan KOMUNIKATIF</a:t>
            </a:r>
          </a:p>
          <a:p>
            <a:pPr algn="ctr"/>
            <a:r>
              <a:rPr lang="id-ID" sz="3200" b="1" dirty="0" smtClean="0"/>
              <a:t>SUBTEMA:</a:t>
            </a:r>
          </a:p>
          <a:p>
            <a:pPr algn="ctr"/>
            <a:r>
              <a:rPr lang="id-ID" sz="3200" b="1" i="1" dirty="0" err="1" smtClean="0"/>
              <a:t>Lansia</a:t>
            </a:r>
            <a:r>
              <a:rPr lang="id-ID" sz="3200" b="1" i="1" dirty="0" smtClean="0"/>
              <a:t> sehat, aktif, mandiri dan menapaki hidup anugerah Tuhan</a:t>
            </a:r>
            <a:endParaRPr lang="id-ID" sz="3200" b="1" i="1" dirty="0"/>
          </a:p>
        </p:txBody>
      </p:sp>
    </p:spTree>
    <p:extLst>
      <p:ext uri="{BB962C8B-B14F-4D97-AF65-F5344CB8AC3E}">
        <p14:creationId xmlns:p14="http://schemas.microsoft.com/office/powerpoint/2010/main" val="175711278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60826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latin typeface="Monotype Corsiva" panose="03010101010201010101" pitchFamily="66" charset="0"/>
              </a:rPr>
              <a:t>...</a:t>
            </a:r>
            <a:r>
              <a:rPr lang="id-ID" sz="9600" cap="none" dirty="0" smtClean="0">
                <a:latin typeface="Monotype Corsiva" panose="03010101010201010101" pitchFamily="66" charset="0"/>
              </a:rPr>
              <a:t>saat teduh</a:t>
            </a:r>
            <a:r>
              <a:rPr lang="id-ID" sz="9600" dirty="0" smtClean="0">
                <a:latin typeface="Monotype Corsiva" panose="03010101010201010101" pitchFamily="66" charset="0"/>
              </a:rPr>
              <a:t>...</a:t>
            </a:r>
            <a:endParaRPr lang="en-US" sz="96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24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62805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cap="none" dirty="0" smtClean="0">
                <a:latin typeface="Monotype Corsiva" panose="03010101010201010101" pitchFamily="66" charset="0"/>
              </a:rPr>
              <a:t>Umat Bernyanyi</a:t>
            </a:r>
            <a:endParaRPr lang="en-US" sz="88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55895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304: bait 1 - 3</a:t>
            </a:r>
          </a:p>
          <a:p>
            <a:pPr marL="0" indent="0" algn="ctr">
              <a:buNone/>
            </a:pPr>
            <a:r>
              <a:rPr lang="id-ID" sz="6600" dirty="0" smtClean="0">
                <a:sym typeface="Webdings" panose="05030102010509060703" pitchFamily="18" charset="2"/>
              </a:rPr>
              <a:t>DI BENIH </a:t>
            </a:r>
            <a:br>
              <a:rPr lang="id-ID" sz="6600" dirty="0" smtClean="0">
                <a:sym typeface="Webdings" panose="05030102010509060703" pitchFamily="18" charset="2"/>
              </a:rPr>
            </a:br>
            <a:r>
              <a:rPr lang="id-ID" sz="6600" dirty="0" smtClean="0">
                <a:sym typeface="Webdings" panose="05030102010509060703" pitchFamily="18" charset="2"/>
              </a:rPr>
              <a:t>TERLIHAT BUNGA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73927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7225" y="62252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71563" y="1853955"/>
            <a:ext cx="70580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/>
              <a:t>Di </a:t>
            </a:r>
            <a:r>
              <a:rPr lang="en-US" sz="7200" dirty="0" err="1"/>
              <a:t>benih</a:t>
            </a:r>
            <a:r>
              <a:rPr lang="en-US" sz="7200" dirty="0"/>
              <a:t> </a:t>
            </a:r>
            <a:r>
              <a:rPr lang="en-US" sz="7200" dirty="0" err="1"/>
              <a:t>terlihat</a:t>
            </a:r>
            <a:r>
              <a:rPr lang="en-US" sz="7200" dirty="0"/>
              <a:t> </a:t>
            </a:r>
            <a:r>
              <a:rPr lang="en-US" sz="7200" dirty="0" err="1"/>
              <a:t>bunga</a:t>
            </a:r>
            <a:r>
              <a:rPr lang="en-US" sz="7200" dirty="0"/>
              <a:t>; juga </a:t>
            </a:r>
            <a:r>
              <a:rPr lang="id-ID" sz="7200" dirty="0" smtClean="0"/>
              <a:t>p</a:t>
            </a:r>
            <a:r>
              <a:rPr lang="en-US" sz="7200" dirty="0" err="1" smtClean="0"/>
              <a:t>ohon</a:t>
            </a:r>
            <a:r>
              <a:rPr lang="en-US" sz="7200" dirty="0" smtClean="0"/>
              <a:t> </a:t>
            </a:r>
            <a:r>
              <a:rPr lang="en-US" sz="7200" dirty="0"/>
              <a:t>yang </a:t>
            </a:r>
            <a:r>
              <a:rPr lang="en-US" sz="7200" dirty="0" err="1"/>
              <a:t>besar</a:t>
            </a:r>
            <a:r>
              <a:rPr lang="en-US" sz="7200" dirty="0"/>
              <a:t>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138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70824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1939679"/>
            <a:ext cx="70580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/>
              <a:t>Di </a:t>
            </a:r>
            <a:r>
              <a:rPr lang="en-US" sz="7200" dirty="0" err="1"/>
              <a:t>kepompong</a:t>
            </a:r>
            <a:r>
              <a:rPr lang="en-US" sz="7200" dirty="0"/>
              <a:t> </a:t>
            </a:r>
            <a:r>
              <a:rPr lang="en-US" sz="7200" dirty="0" err="1"/>
              <a:t>ada</a:t>
            </a:r>
            <a:r>
              <a:rPr lang="en-US" sz="7200" dirty="0"/>
              <a:t> </a:t>
            </a:r>
            <a:r>
              <a:rPr lang="en-US" sz="7200" dirty="0" err="1"/>
              <a:t>janji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kupu-kupu</a:t>
            </a:r>
            <a:r>
              <a:rPr lang="en-US" sz="7200" dirty="0" smtClean="0"/>
              <a:t> </a:t>
            </a:r>
            <a:r>
              <a:rPr lang="en-US" sz="7200" dirty="0"/>
              <a:t>‘</a:t>
            </a:r>
            <a:r>
              <a:rPr lang="en-US" sz="7200" dirty="0" err="1"/>
              <a:t>kan</a:t>
            </a:r>
            <a:r>
              <a:rPr lang="en-US" sz="7200" dirty="0"/>
              <a:t> </a:t>
            </a:r>
            <a:r>
              <a:rPr lang="en-US" sz="7200" dirty="0" err="1"/>
              <a:t>terbang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4450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3679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1768229"/>
            <a:ext cx="70580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/>
              <a:t>Di </a:t>
            </a:r>
            <a:r>
              <a:rPr lang="en-US" sz="7200" dirty="0" err="1"/>
              <a:t>dinginnya</a:t>
            </a:r>
            <a:r>
              <a:rPr lang="en-US" sz="7200" dirty="0"/>
              <a:t> </a:t>
            </a:r>
            <a:r>
              <a:rPr lang="en-US" sz="7200" dirty="0" err="1"/>
              <a:t>musim</a:t>
            </a:r>
            <a:r>
              <a:rPr lang="en-US" sz="7200" dirty="0"/>
              <a:t> </a:t>
            </a:r>
            <a:r>
              <a:rPr lang="en-US" sz="7200" dirty="0" err="1"/>
              <a:t>salju</a:t>
            </a:r>
            <a:r>
              <a:rPr lang="en-US" sz="7200" dirty="0"/>
              <a:t> </a:t>
            </a:r>
            <a:r>
              <a:rPr lang="en-US" sz="7200" dirty="0" err="1"/>
              <a:t>tampak</a:t>
            </a:r>
            <a:r>
              <a:rPr lang="en-US" sz="7200" dirty="0"/>
              <a:t> </a:t>
            </a:r>
            <a:r>
              <a:rPr lang="en-US" sz="7200" dirty="0" err="1"/>
              <a:t>bunga</a:t>
            </a:r>
            <a:r>
              <a:rPr lang="en-US" sz="7200" dirty="0"/>
              <a:t> </a:t>
            </a:r>
            <a:r>
              <a:rPr lang="en-US" sz="7200" dirty="0" err="1"/>
              <a:t>berseri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01806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7200" i="1" dirty="0" err="1"/>
              <a:t>Saksikan</a:t>
            </a:r>
            <a:r>
              <a:rPr lang="en-US" sz="7200" i="1" dirty="0"/>
              <a:t> </a:t>
            </a:r>
            <a:r>
              <a:rPr lang="en-US" sz="7200" i="1" dirty="0" err="1"/>
              <a:t>anugerah</a:t>
            </a:r>
            <a:r>
              <a:rPr lang="en-US" sz="7200" i="1" dirty="0"/>
              <a:t> </a:t>
            </a:r>
            <a:r>
              <a:rPr lang="en-US" sz="7200" i="1" dirty="0" err="1"/>
              <a:t>dan</a:t>
            </a:r>
            <a:r>
              <a:rPr lang="en-US" sz="7200" i="1" dirty="0"/>
              <a:t> </a:t>
            </a:r>
            <a:r>
              <a:rPr lang="en-US" sz="7200" i="1" dirty="0" err="1"/>
              <a:t>kemampuan</a:t>
            </a:r>
            <a:r>
              <a:rPr lang="en-US" sz="7200" i="1" dirty="0"/>
              <a:t> yang </a:t>
            </a:r>
            <a:r>
              <a:rPr lang="en-US" sz="7200" i="1" dirty="0" err="1"/>
              <a:t>Tuhan</a:t>
            </a:r>
            <a:r>
              <a:rPr lang="en-US" sz="7200" i="1" dirty="0"/>
              <a:t> </a:t>
            </a:r>
            <a:r>
              <a:rPr lang="en-US" sz="7200" i="1" dirty="0" err="1"/>
              <a:t>beri</a:t>
            </a:r>
            <a:r>
              <a:rPr lang="en-US" sz="7200" i="1" dirty="0"/>
              <a:t>. </a:t>
            </a:r>
            <a:endParaRPr lang="id-ID" sz="7200" i="1" dirty="0"/>
          </a:p>
        </p:txBody>
      </p:sp>
    </p:spTree>
    <p:extLst>
      <p:ext uri="{BB962C8B-B14F-4D97-AF65-F5344CB8AC3E}">
        <p14:creationId xmlns:p14="http://schemas.microsoft.com/office/powerpoint/2010/main" val="273318215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7" y="5225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753942"/>
            <a:ext cx="70580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</a:t>
            </a:r>
            <a:r>
              <a:rPr lang="en-US" sz="7200" u="sng" dirty="0" err="1"/>
              <a:t>ia</a:t>
            </a:r>
            <a:r>
              <a:rPr lang="en-US" sz="7200" dirty="0" err="1"/>
              <a:t>da</a:t>
            </a:r>
            <a:r>
              <a:rPr lang="en-US" sz="7200" dirty="0"/>
              <a:t> </a:t>
            </a:r>
            <a:r>
              <a:rPr lang="en-US" sz="7200" dirty="0" err="1"/>
              <a:t>hal</a:t>
            </a:r>
            <a:r>
              <a:rPr lang="en-US" sz="7200" dirty="0"/>
              <a:t> yang </a:t>
            </a:r>
            <a:r>
              <a:rPr lang="en-US" sz="7200" dirty="0" err="1"/>
              <a:t>tersembunyi</a:t>
            </a:r>
            <a:r>
              <a:rPr lang="en-US" sz="7200" dirty="0"/>
              <a:t>, </a:t>
            </a:r>
            <a:r>
              <a:rPr lang="en-US" sz="7200" dirty="0" err="1"/>
              <a:t>Tuhan</a:t>
            </a:r>
            <a:r>
              <a:rPr lang="en-US" sz="7200" dirty="0"/>
              <a:t> </a:t>
            </a:r>
            <a:r>
              <a:rPr lang="en-US" sz="7200" dirty="0" err="1"/>
              <a:t>t</a:t>
            </a:r>
            <a:r>
              <a:rPr lang="en-US" sz="7200" u="sng" dirty="0" err="1"/>
              <a:t>ahu</a:t>
            </a:r>
            <a:r>
              <a:rPr lang="en-US" sz="7200" dirty="0"/>
              <a:t> </a:t>
            </a:r>
            <a:r>
              <a:rPr lang="en-US" sz="7200" dirty="0" err="1"/>
              <a:t>semuanya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83819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46535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6767"/>
            <a:ext cx="9144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/>
              <a:t>Di </a:t>
            </a:r>
            <a:r>
              <a:rPr lang="en-US" sz="8000" dirty="0" err="1"/>
              <a:t>setiap</a:t>
            </a:r>
            <a:r>
              <a:rPr lang="en-US" sz="8000" dirty="0"/>
              <a:t> </a:t>
            </a:r>
            <a:r>
              <a:rPr lang="en-US" sz="8000" dirty="0" err="1"/>
              <a:t>keheningan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ada</a:t>
            </a:r>
            <a:r>
              <a:rPr lang="en-US" sz="8000" dirty="0" smtClean="0"/>
              <a:t> </a:t>
            </a:r>
            <a:r>
              <a:rPr lang="en-US" sz="8000" dirty="0" err="1"/>
              <a:t>syair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melodi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43121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822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6767"/>
            <a:ext cx="9144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/>
              <a:t> Di </a:t>
            </a:r>
            <a:r>
              <a:rPr lang="en-US" sz="8000" dirty="0" err="1"/>
              <a:t>setiap</a:t>
            </a:r>
            <a:r>
              <a:rPr lang="en-US" sz="8000" dirty="0"/>
              <a:t> </a:t>
            </a:r>
            <a:r>
              <a:rPr lang="en-US" sz="8000" dirty="0" err="1"/>
              <a:t>kegelapan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fajar</a:t>
            </a:r>
            <a:r>
              <a:rPr lang="en-US" sz="8000" dirty="0" smtClean="0"/>
              <a:t> </a:t>
            </a:r>
            <a:r>
              <a:rPr lang="en-US" sz="8000" dirty="0" err="1"/>
              <a:t>baru</a:t>
            </a:r>
            <a:r>
              <a:rPr lang="en-US" sz="8000" dirty="0"/>
              <a:t> </a:t>
            </a:r>
            <a:r>
              <a:rPr lang="en-US" sz="8000" dirty="0" err="1"/>
              <a:t>merekah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715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/>
              <a:t>Dari masa yang </a:t>
            </a:r>
            <a:r>
              <a:rPr lang="en-US" sz="8000" dirty="0" err="1"/>
              <a:t>berlalu</a:t>
            </a:r>
            <a:r>
              <a:rPr lang="en-US" sz="8000" dirty="0"/>
              <a:t>, masa </a:t>
            </a:r>
            <a:r>
              <a:rPr lang="en-US" sz="8000" dirty="0" err="1"/>
              <a:t>baru</a:t>
            </a:r>
            <a:r>
              <a:rPr lang="en-US" sz="8000" dirty="0"/>
              <a:t> </a:t>
            </a:r>
            <a:r>
              <a:rPr lang="en-US" sz="8000" dirty="0" err="1"/>
              <a:t>menjelang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277335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T</a:t>
            </a:r>
            <a:r>
              <a:rPr lang="en-US" sz="8000" u="sng" dirty="0" err="1"/>
              <a:t>ia</a:t>
            </a:r>
            <a:r>
              <a:rPr lang="en-US" sz="8000" dirty="0" err="1"/>
              <a:t>da</a:t>
            </a:r>
            <a:r>
              <a:rPr lang="en-US" sz="8000" dirty="0"/>
              <a:t> </a:t>
            </a:r>
            <a:r>
              <a:rPr lang="en-US" sz="8000" dirty="0" err="1"/>
              <a:t>hal</a:t>
            </a:r>
            <a:r>
              <a:rPr lang="en-US" sz="8000" dirty="0"/>
              <a:t> yang </a:t>
            </a:r>
            <a:r>
              <a:rPr lang="en-US" sz="8000" dirty="0" err="1"/>
              <a:t>tersembunyi</a:t>
            </a:r>
            <a:r>
              <a:rPr lang="en-US" sz="8000" dirty="0"/>
              <a:t>, </a:t>
            </a:r>
            <a:r>
              <a:rPr lang="en-US" sz="8000" dirty="0" err="1"/>
              <a:t>Tuhan</a:t>
            </a:r>
            <a:r>
              <a:rPr lang="en-US" sz="8000" dirty="0"/>
              <a:t> </a:t>
            </a:r>
            <a:r>
              <a:rPr lang="en-US" sz="8000" dirty="0" err="1"/>
              <a:t>t</a:t>
            </a:r>
            <a:r>
              <a:rPr lang="en-US" sz="8000" u="sng" dirty="0" err="1"/>
              <a:t>ahu</a:t>
            </a:r>
            <a:r>
              <a:rPr lang="en-US" sz="8000" dirty="0"/>
              <a:t> </a:t>
            </a:r>
            <a:r>
              <a:rPr lang="en-US" sz="8000" dirty="0" err="1"/>
              <a:t>semuanya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46123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Akhir</a:t>
            </a:r>
            <a:r>
              <a:rPr lang="en-US" sz="8000" dirty="0"/>
              <a:t> </a:t>
            </a:r>
            <a:r>
              <a:rPr lang="en-US" sz="8000" dirty="0" err="1"/>
              <a:t>hidupku</a:t>
            </a:r>
            <a:r>
              <a:rPr lang="en-US" sz="8000" dirty="0"/>
              <a:t> di </a:t>
            </a:r>
            <a:r>
              <a:rPr lang="en-US" sz="8000" dirty="0" err="1"/>
              <a:t>dun</a:t>
            </a:r>
            <a:r>
              <a:rPr lang="en-US" sz="8000" u="sng" dirty="0" err="1"/>
              <a:t>ia</a:t>
            </a:r>
            <a:r>
              <a:rPr lang="en-US" sz="8000" dirty="0" smtClean="0"/>
              <a:t>;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 </a:t>
            </a:r>
            <a:r>
              <a:rPr lang="en-US" sz="8000" dirty="0" err="1"/>
              <a:t>jadi</a:t>
            </a:r>
            <a:r>
              <a:rPr lang="en-US" sz="8000" dirty="0"/>
              <a:t> </a:t>
            </a:r>
            <a:r>
              <a:rPr lang="en-US" sz="8000" dirty="0" err="1"/>
              <a:t>awal</a:t>
            </a:r>
            <a:r>
              <a:rPr lang="en-US" sz="8000" dirty="0"/>
              <a:t> yang </a:t>
            </a:r>
            <a:r>
              <a:rPr lang="en-US" sz="8000" dirty="0" err="1"/>
              <a:t>kekal</a:t>
            </a:r>
            <a:r>
              <a:rPr lang="en-US" sz="8000" dirty="0"/>
              <a:t>.	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5969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/>
              <a:t> </a:t>
            </a:r>
            <a:r>
              <a:rPr lang="en-US" sz="8000" dirty="0" err="1"/>
              <a:t>Walau</a:t>
            </a:r>
            <a:r>
              <a:rPr lang="en-US" sz="8000" dirty="0"/>
              <a:t> </a:t>
            </a:r>
            <a:r>
              <a:rPr lang="en-US" sz="8000" dirty="0" err="1"/>
              <a:t>ada</a:t>
            </a:r>
            <a:r>
              <a:rPr lang="en-US" sz="8000" dirty="0"/>
              <a:t> </a:t>
            </a:r>
            <a:r>
              <a:rPr lang="en-US" sz="8000" dirty="0" err="1"/>
              <a:t>kebimbangan</a:t>
            </a:r>
            <a:r>
              <a:rPr lang="en-US" sz="8000" dirty="0"/>
              <a:t>, </a:t>
            </a:r>
            <a:r>
              <a:rPr lang="en-US" sz="8000" dirty="0" err="1"/>
              <a:t>keyakinanku</a:t>
            </a:r>
            <a:r>
              <a:rPr lang="en-US" sz="8000" dirty="0"/>
              <a:t> </a:t>
            </a:r>
            <a:r>
              <a:rPr lang="en-US" sz="8000" dirty="0" err="1"/>
              <a:t>teguh</a:t>
            </a:r>
            <a:r>
              <a:rPr lang="en-US" sz="8000" dirty="0"/>
              <a:t>;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25832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jurang</a:t>
            </a:r>
            <a:r>
              <a:rPr lang="en-US" sz="8000" dirty="0"/>
              <a:t> </a:t>
            </a:r>
            <a:r>
              <a:rPr lang="en-US" sz="8000" dirty="0" err="1"/>
              <a:t>alam</a:t>
            </a:r>
            <a:r>
              <a:rPr lang="en-US" sz="8000" dirty="0"/>
              <a:t> </a:t>
            </a:r>
            <a:r>
              <a:rPr lang="en-US" sz="8000" dirty="0" err="1"/>
              <a:t>maut</a:t>
            </a:r>
            <a:r>
              <a:rPr lang="en-US" sz="8000" dirty="0"/>
              <a:t>, </a:t>
            </a:r>
            <a:r>
              <a:rPr lang="en-US" sz="8000" dirty="0" err="1"/>
              <a:t>kemenangan</a:t>
            </a:r>
            <a:r>
              <a:rPr lang="en-US" sz="8000" dirty="0"/>
              <a:t> '</a:t>
            </a:r>
            <a:r>
              <a:rPr lang="en-US" sz="8000" dirty="0" err="1"/>
              <a:t>kan</a:t>
            </a:r>
            <a:r>
              <a:rPr lang="en-US" sz="8000" dirty="0"/>
              <a:t> </a:t>
            </a:r>
            <a:r>
              <a:rPr lang="en-US" sz="8000" dirty="0" err="1"/>
              <a:t>dir</a:t>
            </a:r>
            <a:r>
              <a:rPr lang="en-US" sz="8000" u="sng" dirty="0" err="1"/>
              <a:t>ai</a:t>
            </a:r>
            <a:r>
              <a:rPr lang="en-US" sz="8000" dirty="0" err="1"/>
              <a:t>h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62615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49924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T</a:t>
            </a:r>
            <a:r>
              <a:rPr lang="en-US" sz="8000" u="sng" dirty="0" err="1"/>
              <a:t>ia</a:t>
            </a:r>
            <a:r>
              <a:rPr lang="en-US" sz="8000" dirty="0" err="1"/>
              <a:t>da</a:t>
            </a:r>
            <a:r>
              <a:rPr lang="en-US" sz="8000" dirty="0"/>
              <a:t> </a:t>
            </a:r>
            <a:r>
              <a:rPr lang="en-US" sz="8000" dirty="0" err="1"/>
              <a:t>hal</a:t>
            </a:r>
            <a:r>
              <a:rPr lang="en-US" sz="8000" dirty="0"/>
              <a:t> yang </a:t>
            </a:r>
            <a:r>
              <a:rPr lang="en-US" sz="8000" dirty="0" err="1"/>
              <a:t>tersembunyi</a:t>
            </a:r>
            <a:r>
              <a:rPr lang="en-US" sz="8000" dirty="0"/>
              <a:t>, </a:t>
            </a:r>
            <a:r>
              <a:rPr lang="en-US" sz="8000" dirty="0" err="1"/>
              <a:t>Tuhan</a:t>
            </a:r>
            <a:r>
              <a:rPr lang="en-US" sz="8000" dirty="0"/>
              <a:t> </a:t>
            </a:r>
            <a:r>
              <a:rPr lang="en-US" sz="8000" dirty="0" err="1"/>
              <a:t>t</a:t>
            </a:r>
            <a:r>
              <a:rPr lang="en-US" sz="8000" u="sng" dirty="0" err="1"/>
              <a:t>ahu</a:t>
            </a:r>
            <a:r>
              <a:rPr lang="en-US" sz="8000" dirty="0"/>
              <a:t> </a:t>
            </a:r>
            <a:r>
              <a:rPr lang="en-US" sz="8000" dirty="0" err="1"/>
              <a:t>semuanya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0509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14375" y="256540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PENGAKUAN IMAN RASULI</a:t>
            </a:r>
            <a:endParaRPr lang="en-US" sz="8800" dirty="0"/>
          </a:p>
        </p:txBody>
      </p:sp>
      <p:sp>
        <p:nvSpPr>
          <p:cNvPr id="3" name="Kotak Teks 2"/>
          <p:cNvSpPr txBox="1"/>
          <p:nvPr/>
        </p:nvSpPr>
        <p:spPr>
          <a:xfrm>
            <a:off x="6301593" y="5153965"/>
            <a:ext cx="2143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dirty="0" smtClean="0"/>
              <a:t>duduk</a:t>
            </a:r>
            <a:endParaRPr lang="en-US" sz="4800" b="1" i="1" dirty="0"/>
          </a:p>
        </p:txBody>
      </p:sp>
      <p:sp>
        <p:nvSpPr>
          <p:cNvPr id="4" name="Kotak Teks 3"/>
          <p:cNvSpPr txBox="1"/>
          <p:nvPr/>
        </p:nvSpPr>
        <p:spPr>
          <a:xfrm>
            <a:off x="1059355" y="684214"/>
            <a:ext cx="2143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dirty="0" smtClean="0"/>
              <a:t>berdiri</a:t>
            </a:r>
            <a:endParaRPr lang="en-US" sz="4800" b="1" i="1" dirty="0"/>
          </a:p>
        </p:txBody>
      </p:sp>
    </p:spTree>
    <p:extLst>
      <p:ext uri="{BB962C8B-B14F-4D97-AF65-F5344CB8AC3E}">
        <p14:creationId xmlns:p14="http://schemas.microsoft.com/office/powerpoint/2010/main" val="204150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6600" i="1" dirty="0"/>
              <a:t>Allah </a:t>
            </a:r>
            <a:r>
              <a:rPr lang="en-US" sz="6600" i="1" dirty="0" err="1"/>
              <a:t>Mahabaik</a:t>
            </a:r>
            <a:r>
              <a:rPr lang="en-US" sz="6600" i="1" dirty="0"/>
              <a:t>  juga </a:t>
            </a:r>
            <a:r>
              <a:rPr lang="en-US" sz="6600" i="1" dirty="0" err="1"/>
              <a:t>menyediakan</a:t>
            </a:r>
            <a:r>
              <a:rPr lang="en-US" sz="6600" i="1" dirty="0"/>
              <a:t> ide </a:t>
            </a:r>
            <a:r>
              <a:rPr lang="en-US" sz="6600" i="1" dirty="0" err="1"/>
              <a:t>baru</a:t>
            </a:r>
            <a:r>
              <a:rPr lang="en-US" sz="6600" i="1" dirty="0"/>
              <a:t> yang </a:t>
            </a:r>
            <a:r>
              <a:rPr lang="en-US" sz="6600" i="1" dirty="0" err="1"/>
              <a:t>lebih</a:t>
            </a:r>
            <a:r>
              <a:rPr lang="en-US" sz="6600" i="1" dirty="0"/>
              <a:t> </a:t>
            </a:r>
            <a:r>
              <a:rPr lang="en-US" sz="6600" i="1" dirty="0" err="1"/>
              <a:t>baik</a:t>
            </a:r>
            <a:r>
              <a:rPr lang="en-US" sz="6600" i="1" dirty="0"/>
              <a:t>  </a:t>
            </a:r>
            <a:r>
              <a:rPr lang="en-US" sz="6600" i="1" dirty="0" err="1"/>
              <a:t>dan</a:t>
            </a:r>
            <a:r>
              <a:rPr lang="en-US" sz="6600" i="1" dirty="0"/>
              <a:t> </a:t>
            </a:r>
            <a:r>
              <a:rPr lang="en-US" sz="6600" i="1" dirty="0" err="1"/>
              <a:t>indah</a:t>
            </a:r>
            <a:r>
              <a:rPr lang="en-US" sz="6600" i="1" dirty="0"/>
              <a:t>, 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188101949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395825" y="2195739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DOA SYAFAAT</a:t>
            </a:r>
            <a:endParaRPr lang="en-US" sz="8800" dirty="0"/>
          </a:p>
        </p:txBody>
      </p:sp>
      <p:sp>
        <p:nvSpPr>
          <p:cNvPr id="3" name="Kotak Teks 2"/>
          <p:cNvSpPr txBox="1"/>
          <p:nvPr/>
        </p:nvSpPr>
        <p:spPr>
          <a:xfrm>
            <a:off x="1361438" y="3521302"/>
            <a:ext cx="6143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 smtClean="0">
                <a:latin typeface="Monotype Corsiva" panose="03010101010201010101" pitchFamily="66" charset="0"/>
              </a:rPr>
              <a:t>(DOX  GB 389b)</a:t>
            </a:r>
            <a:endParaRPr lang="en-US" sz="6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794278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6600" dirty="0" smtClean="0"/>
              <a:t>KESAKSIAN PUJIAN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29722125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612340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PENGUCAPAN SYUKUR</a:t>
            </a:r>
            <a:endParaRPr lang="en-US" sz="8800" dirty="0"/>
          </a:p>
        </p:txBody>
      </p:sp>
      <p:sp>
        <p:nvSpPr>
          <p:cNvPr id="3" name="Kotak Teks 2"/>
          <p:cNvSpPr txBox="1"/>
          <p:nvPr/>
        </p:nvSpPr>
        <p:spPr>
          <a:xfrm>
            <a:off x="991672" y="3490352"/>
            <a:ext cx="70189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000" b="1" dirty="0" smtClean="0">
                <a:latin typeface="Monotype Corsiva" panose="03010101010201010101" pitchFamily="66" charset="0"/>
              </a:rPr>
              <a:t>(Kotak </a:t>
            </a:r>
            <a:r>
              <a:rPr lang="id-ID" sz="8000" b="1" dirty="0" err="1" smtClean="0">
                <a:latin typeface="Monotype Corsiva" panose="03010101010201010101" pitchFamily="66" charset="0"/>
              </a:rPr>
              <a:t>Pelkes</a:t>
            </a:r>
            <a:r>
              <a:rPr lang="id-ID" sz="8000" b="1" dirty="0" smtClean="0">
                <a:latin typeface="Monotype Corsiva" panose="03010101010201010101" pitchFamily="66" charset="0"/>
              </a:rPr>
              <a:t> dan HUT PKLU)</a:t>
            </a:r>
            <a:endParaRPr lang="en-US" sz="8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5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1416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2211510"/>
            <a:ext cx="9144000" cy="29908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7200" dirty="0" smtClean="0"/>
              <a:t>GB 342: bait 1 - 5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ADA WAKTU UNTUK LAHIR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7713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Ada waktu untuk lahir, ada waktu untuk mati, indahlah.</a:t>
            </a:r>
          </a:p>
        </p:txBody>
      </p:sp>
    </p:spTree>
    <p:extLst>
      <p:ext uri="{BB962C8B-B14F-4D97-AF65-F5344CB8AC3E}">
        <p14:creationId xmlns:p14="http://schemas.microsoft.com/office/powerpoint/2010/main" val="231800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Untuk apapun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yang </a:t>
            </a:r>
            <a:r>
              <a:rPr lang="id-ID" sz="7200" dirty="0"/>
              <a:t>ada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di </a:t>
            </a:r>
            <a:r>
              <a:rPr lang="id-ID" sz="7200" dirty="0"/>
              <a:t>dunia pasti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ada </a:t>
            </a:r>
            <a:r>
              <a:rPr lang="id-ID" sz="7200" dirty="0"/>
              <a:t>waktunya.</a:t>
            </a:r>
          </a:p>
        </p:txBody>
      </p:sp>
    </p:spTree>
    <p:extLst>
      <p:ext uri="{BB962C8B-B14F-4D97-AF65-F5344CB8AC3E}">
        <p14:creationId xmlns:p14="http://schemas.microsoft.com/office/powerpoint/2010/main" val="358037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3890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Ada waktu untuk tanam ada waktu untuk cabut, indahlah.</a:t>
            </a:r>
          </a:p>
        </p:txBody>
      </p:sp>
    </p:spTree>
    <p:extLst>
      <p:ext uri="{BB962C8B-B14F-4D97-AF65-F5344CB8AC3E}">
        <p14:creationId xmlns:p14="http://schemas.microsoft.com/office/powerpoint/2010/main" val="215859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Untuk apapun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yang </a:t>
            </a:r>
            <a:r>
              <a:rPr lang="id-ID" sz="7200" dirty="0"/>
              <a:t>ada di dunia pasti ada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waktunya</a:t>
            </a:r>
            <a:r>
              <a:rPr lang="id-ID" sz="72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309880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Ada waktu untuk sehat, ada waktu untuk sakit, indahlah. </a:t>
            </a:r>
          </a:p>
        </p:txBody>
      </p:sp>
    </p:spTree>
    <p:extLst>
      <p:ext uri="{BB962C8B-B14F-4D97-AF65-F5344CB8AC3E}">
        <p14:creationId xmlns:p14="http://schemas.microsoft.com/office/powerpoint/2010/main" val="7567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Untuk apapun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yang </a:t>
            </a:r>
            <a:r>
              <a:rPr lang="id-ID" sz="7200" dirty="0"/>
              <a:t>ada di dunia pasti ada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waktunya</a:t>
            </a:r>
            <a:r>
              <a:rPr lang="id-ID" sz="72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24890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6600" i="1" dirty="0" err="1"/>
              <a:t>supaya</a:t>
            </a:r>
            <a:r>
              <a:rPr lang="en-US" sz="6600" i="1" dirty="0"/>
              <a:t> </a:t>
            </a:r>
            <a:r>
              <a:rPr lang="en-US" sz="6600" i="1" dirty="0" err="1"/>
              <a:t>anak-cucu</a:t>
            </a:r>
            <a:r>
              <a:rPr lang="en-US" sz="6600" i="1" dirty="0"/>
              <a:t>  </a:t>
            </a:r>
            <a:r>
              <a:rPr lang="en-US" sz="6600" i="1" dirty="0" err="1"/>
              <a:t>selalu</a:t>
            </a:r>
            <a:r>
              <a:rPr lang="en-US" sz="6600" i="1" dirty="0"/>
              <a:t> </a:t>
            </a:r>
            <a:r>
              <a:rPr lang="en-US" sz="6600" i="1" dirty="0" err="1"/>
              <a:t>menyampaikan</a:t>
            </a:r>
            <a:r>
              <a:rPr lang="en-US" sz="6600" i="1" dirty="0"/>
              <a:t> </a:t>
            </a:r>
            <a:r>
              <a:rPr lang="en-US" sz="6600" i="1" dirty="0" err="1"/>
              <a:t>hal</a:t>
            </a:r>
            <a:r>
              <a:rPr lang="en-US" sz="6600" i="1" dirty="0"/>
              <a:t> </a:t>
            </a:r>
            <a:r>
              <a:rPr lang="en-US" sz="6600" i="1" dirty="0" err="1"/>
              <a:t>positif</a:t>
            </a:r>
            <a:r>
              <a:rPr lang="en-US" sz="6600" i="1" dirty="0"/>
              <a:t>  </a:t>
            </a:r>
            <a:r>
              <a:rPr lang="en-US" sz="6600" i="1" dirty="0" err="1"/>
              <a:t>dan</a:t>
            </a:r>
            <a:r>
              <a:rPr lang="en-US" sz="6600" i="1" dirty="0"/>
              <a:t>  </a:t>
            </a:r>
            <a:r>
              <a:rPr lang="en-US" sz="6600" i="1" dirty="0" err="1"/>
              <a:t>berisi</a:t>
            </a:r>
            <a:r>
              <a:rPr lang="en-US" sz="6600" i="1" dirty="0"/>
              <a:t> </a:t>
            </a:r>
            <a:r>
              <a:rPr lang="en-US" sz="6600" i="1" dirty="0" err="1"/>
              <a:t>damai</a:t>
            </a:r>
            <a:r>
              <a:rPr lang="en-US" sz="6600" i="1" dirty="0"/>
              <a:t>  </a:t>
            </a:r>
            <a:r>
              <a:rPr lang="en-US" sz="6600" i="1" dirty="0" err="1"/>
              <a:t>sejahtera</a:t>
            </a:r>
            <a:r>
              <a:rPr lang="en-US" sz="6600" i="1" dirty="0"/>
              <a:t>-Nya.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2256641469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32774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Ada waktu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dapat </a:t>
            </a:r>
            <a:r>
              <a:rPr lang="id-ID" sz="7200" dirty="0"/>
              <a:t>untung,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ada </a:t>
            </a:r>
            <a:r>
              <a:rPr lang="id-ID" sz="7200" dirty="0"/>
              <a:t>waktu </a:t>
            </a:r>
            <a:r>
              <a:rPr lang="id-ID" sz="7200" dirty="0" smtClean="0"/>
              <a:t>jadi </a:t>
            </a:r>
            <a:br>
              <a:rPr lang="id-ID" sz="7200" dirty="0" smtClean="0"/>
            </a:br>
            <a:r>
              <a:rPr lang="id-ID" sz="7200" dirty="0" smtClean="0"/>
              <a:t>rugi</a:t>
            </a:r>
            <a:r>
              <a:rPr lang="id-ID" sz="7200" dirty="0"/>
              <a:t>, indahlah. </a:t>
            </a:r>
          </a:p>
        </p:txBody>
      </p:sp>
    </p:spTree>
    <p:extLst>
      <p:ext uri="{BB962C8B-B14F-4D97-AF65-F5344CB8AC3E}">
        <p14:creationId xmlns:p14="http://schemas.microsoft.com/office/powerpoint/2010/main" val="381601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Untuk apapun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yang </a:t>
            </a:r>
            <a:r>
              <a:rPr lang="id-ID" sz="7200" dirty="0"/>
              <a:t>ada di dunia pasti ada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waktunya</a:t>
            </a:r>
            <a:r>
              <a:rPr lang="id-ID" sz="72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137634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7810" y="2606582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6000" dirty="0" smtClean="0">
                <a:latin typeface="Monotype Corsiva" panose="03010101010201010101" pitchFamily="66" charset="0"/>
              </a:rPr>
              <a:t>---</a:t>
            </a:r>
            <a:r>
              <a:rPr lang="id-ID" sz="6000" cap="none" dirty="0" smtClean="0">
                <a:latin typeface="Monotype Corsiva" panose="03010101010201010101" pitchFamily="66" charset="0"/>
              </a:rPr>
              <a:t>persembahan dijalankan hanya diiringi </a:t>
            </a:r>
            <a:r>
              <a:rPr lang="id-ID" sz="6000" cap="none" dirty="0" err="1" smtClean="0">
                <a:latin typeface="Monotype Corsiva" panose="03010101010201010101" pitchFamily="66" charset="0"/>
              </a:rPr>
              <a:t>orgen</a:t>
            </a:r>
            <a:r>
              <a:rPr lang="id-ID" sz="6000" cap="none" dirty="0" smtClean="0">
                <a:latin typeface="Monotype Corsiva" panose="03010101010201010101" pitchFamily="66" charset="0"/>
              </a:rPr>
              <a:t>-</a:t>
            </a:r>
            <a:r>
              <a:rPr lang="id-ID" sz="6000" dirty="0" smtClean="0">
                <a:latin typeface="Monotype Corsiva" panose="03010101010201010101" pitchFamily="66" charset="0"/>
              </a:rPr>
              <a:t>--</a:t>
            </a:r>
            <a:endParaRPr lang="en-US" sz="6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06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32775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Ada waktu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sukacita</a:t>
            </a:r>
            <a:r>
              <a:rPr lang="id-ID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ada </a:t>
            </a:r>
            <a:r>
              <a:rPr lang="id-ID" sz="7200" dirty="0"/>
              <a:t>waktu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err="1" smtClean="0"/>
              <a:t>dukacita</a:t>
            </a:r>
            <a:r>
              <a:rPr lang="id-ID" sz="7200" dirty="0"/>
              <a:t>, </a:t>
            </a:r>
            <a:r>
              <a:rPr lang="id-ID" sz="7200" dirty="0" smtClean="0"/>
              <a:t>indahlah</a:t>
            </a:r>
            <a:r>
              <a:rPr lang="id-ID" sz="7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760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Untuk apapun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yang </a:t>
            </a:r>
            <a:r>
              <a:rPr lang="id-ID" sz="7200" dirty="0"/>
              <a:t>ada di dunia pasti ada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waktunya</a:t>
            </a:r>
            <a:r>
              <a:rPr lang="id-ID" sz="72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14093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596497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DOA </a:t>
            </a:r>
            <a:r>
              <a:rPr lang="id-ID" sz="8000" dirty="0" smtClean="0"/>
              <a:t>PERSEMBAHAN</a:t>
            </a:r>
            <a:endParaRPr lang="en-US" sz="8000" dirty="0"/>
          </a:p>
        </p:txBody>
      </p:sp>
      <p:sp>
        <p:nvSpPr>
          <p:cNvPr id="3" name="Kotak Teks 2"/>
          <p:cNvSpPr txBox="1"/>
          <p:nvPr/>
        </p:nvSpPr>
        <p:spPr>
          <a:xfrm>
            <a:off x="1262764" y="4440892"/>
            <a:ext cx="6143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i="1" dirty="0" smtClean="0">
                <a:latin typeface="Arial Narrow" panose="020B0606020202030204" pitchFamily="34" charset="0"/>
              </a:rPr>
              <a:t>(silih ganti)</a:t>
            </a:r>
            <a:endParaRPr lang="en-US" sz="6000" b="1" i="1" dirty="0">
              <a:latin typeface="Arial Narrow" panose="020B0606020202030204" pitchFamily="34" charset="0"/>
            </a:endParaRPr>
          </a:p>
        </p:txBody>
      </p:sp>
      <p:sp>
        <p:nvSpPr>
          <p:cNvPr id="4" name="Kotak Teks 3"/>
          <p:cNvSpPr txBox="1"/>
          <p:nvPr/>
        </p:nvSpPr>
        <p:spPr>
          <a:xfrm>
            <a:off x="1262764" y="591601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5400" b="1" i="1" dirty="0" smtClean="0"/>
              <a:t>berdiri</a:t>
            </a:r>
            <a:endParaRPr lang="en-US" sz="5400" b="1" i="1" dirty="0"/>
          </a:p>
        </p:txBody>
      </p:sp>
    </p:spTree>
    <p:extLst>
      <p:ext uri="{BB962C8B-B14F-4D97-AF65-F5344CB8AC3E}">
        <p14:creationId xmlns:p14="http://schemas.microsoft.com/office/powerpoint/2010/main" val="33105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2183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Ya</a:t>
            </a:r>
            <a:r>
              <a:rPr lang="en-US" sz="7200" dirty="0"/>
              <a:t> </a:t>
            </a:r>
            <a:r>
              <a:rPr lang="en-US" sz="7200" dirty="0" err="1"/>
              <a:t>Tuhan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hari-hari</a:t>
            </a:r>
            <a:r>
              <a:rPr lang="en-US" sz="7200" dirty="0" smtClean="0"/>
              <a:t> </a:t>
            </a:r>
            <a:r>
              <a:rPr lang="en-US" sz="7200" dirty="0" err="1"/>
              <a:t>adalah</a:t>
            </a:r>
            <a:r>
              <a:rPr lang="en-US" sz="7200" dirty="0"/>
              <a:t> </a:t>
            </a:r>
            <a:r>
              <a:rPr lang="en-US" sz="7200" dirty="0" err="1"/>
              <a:t>anugerah</a:t>
            </a:r>
            <a:r>
              <a:rPr lang="en-US" sz="7200" dirty="0"/>
              <a:t> </a:t>
            </a:r>
            <a:r>
              <a:rPr lang="en-US" sz="7200" dirty="0" err="1"/>
              <a:t>Bapa</a:t>
            </a:r>
            <a:r>
              <a:rPr lang="en-US" sz="7200" dirty="0"/>
              <a:t>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066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2183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Kami </a:t>
            </a:r>
            <a:r>
              <a:rPr lang="en-US" sz="7200" dirty="0" err="1"/>
              <a:t>mengucap</a:t>
            </a:r>
            <a:r>
              <a:rPr lang="en-US" sz="7200" dirty="0"/>
              <a:t> </a:t>
            </a:r>
            <a:r>
              <a:rPr lang="en-US" sz="7200" dirty="0" err="1"/>
              <a:t>syukur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untuk</a:t>
            </a:r>
            <a:r>
              <a:rPr lang="en-US" sz="7200" dirty="0" smtClean="0"/>
              <a:t> </a:t>
            </a:r>
            <a:r>
              <a:rPr lang="en-US" sz="7200" dirty="0" err="1"/>
              <a:t>banyak</a:t>
            </a:r>
            <a:r>
              <a:rPr lang="en-US" sz="7200" dirty="0"/>
              <a:t> </a:t>
            </a:r>
            <a:r>
              <a:rPr lang="en-US" sz="7200" dirty="0" err="1"/>
              <a:t>hal</a:t>
            </a:r>
            <a:r>
              <a:rPr lang="en-US" sz="7200" dirty="0"/>
              <a:t>,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2908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 err="1"/>
              <a:t>terutama</a:t>
            </a:r>
            <a:r>
              <a:rPr lang="en-US" sz="6000" dirty="0"/>
              <a:t> </a:t>
            </a:r>
            <a:r>
              <a:rPr lang="en-US" sz="6000" dirty="0" err="1"/>
              <a:t>atas</a:t>
            </a:r>
            <a:r>
              <a:rPr lang="en-US" sz="6000" dirty="0"/>
              <a:t> </a:t>
            </a:r>
            <a:r>
              <a:rPr lang="en-US" sz="6000" dirty="0" err="1"/>
              <a:t>kasih</a:t>
            </a:r>
            <a:r>
              <a:rPr lang="en-US" sz="6000" dirty="0"/>
              <a:t> </a:t>
            </a:r>
            <a:r>
              <a:rPr lang="en-US" sz="6000" dirty="0" err="1"/>
              <a:t>pengampunan</a:t>
            </a:r>
            <a:r>
              <a:rPr lang="en-US" sz="6000" dirty="0"/>
              <a:t> </a:t>
            </a:r>
            <a:r>
              <a:rPr lang="en-US" sz="6000" dirty="0" err="1"/>
              <a:t>dan</a:t>
            </a:r>
            <a:r>
              <a:rPr lang="en-US" sz="6000" dirty="0"/>
              <a:t> </a:t>
            </a:r>
            <a:r>
              <a:rPr lang="en-US" sz="6000" dirty="0" err="1"/>
              <a:t>keselamatan</a:t>
            </a:r>
            <a:r>
              <a:rPr lang="en-US" sz="6000" dirty="0"/>
              <a:t> </a:t>
            </a:r>
            <a:r>
              <a:rPr lang="en-US" sz="6000" dirty="0" err="1"/>
              <a:t>melalui</a:t>
            </a:r>
            <a:r>
              <a:rPr lang="en-US" sz="6000" dirty="0"/>
              <a:t> </a:t>
            </a:r>
            <a:r>
              <a:rPr lang="en-US" sz="6000" dirty="0" err="1"/>
              <a:t>Yesus</a:t>
            </a:r>
            <a:r>
              <a:rPr lang="en-US" sz="6000" dirty="0"/>
              <a:t> </a:t>
            </a:r>
            <a:r>
              <a:rPr lang="en-US" sz="6000" dirty="0" err="1"/>
              <a:t>Kristus</a:t>
            </a:r>
            <a:r>
              <a:rPr lang="en-US" sz="6000" dirty="0"/>
              <a:t> </a:t>
            </a:r>
            <a:r>
              <a:rPr lang="en-US" sz="6000" dirty="0" err="1"/>
              <a:t>Juruselamat</a:t>
            </a:r>
            <a:r>
              <a:rPr lang="en-US" sz="6000" dirty="0"/>
              <a:t> </a:t>
            </a:r>
            <a:r>
              <a:rPr lang="en-US" sz="6000" dirty="0" err="1"/>
              <a:t>dunia</a:t>
            </a:r>
            <a:r>
              <a:rPr lang="en-US" sz="6000" dirty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303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Dengan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ungkapan</a:t>
            </a:r>
            <a:r>
              <a:rPr lang="en-US" sz="7200" dirty="0" smtClean="0"/>
              <a:t> </a:t>
            </a:r>
            <a:r>
              <a:rPr lang="en-US" sz="7200" dirty="0" err="1"/>
              <a:t>syukur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kami </a:t>
            </a:r>
            <a:r>
              <a:rPr lang="en-US" sz="7200" dirty="0" err="1"/>
              <a:t>berbagi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kasih</a:t>
            </a:r>
            <a:r>
              <a:rPr lang="en-US" sz="7200" dirty="0" smtClean="0"/>
              <a:t>-Mu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7874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8656" y="6653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013" y="1619389"/>
            <a:ext cx="9043987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217: bait 1 &amp; 2</a:t>
            </a:r>
          </a:p>
          <a:p>
            <a:pPr marL="0" indent="0" algn="ctr">
              <a:buNone/>
            </a:pPr>
            <a:r>
              <a:rPr lang="id-ID" sz="6600" dirty="0" smtClean="0">
                <a:sym typeface="Webdings" panose="05030102010509060703" pitchFamily="18" charset="2"/>
              </a:rPr>
              <a:t>SAMPAI </a:t>
            </a:r>
            <a:br>
              <a:rPr lang="id-ID" sz="6600" dirty="0" smtClean="0">
                <a:sym typeface="Webdings" panose="05030102010509060703" pitchFamily="18" charset="2"/>
              </a:rPr>
            </a:br>
            <a:r>
              <a:rPr lang="id-ID" sz="6600" dirty="0" smtClean="0">
                <a:sym typeface="Webdings" panose="05030102010509060703" pitchFamily="18" charset="2"/>
              </a:rPr>
              <a:t>MASA TUA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83732803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793747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/>
              <a:t>agar </a:t>
            </a:r>
            <a:r>
              <a:rPr lang="en-US" sz="6600" dirty="0" err="1"/>
              <a:t>menjadi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anugerah</a:t>
            </a:r>
            <a:r>
              <a:rPr lang="en-US" sz="6600" dirty="0" smtClean="0"/>
              <a:t> </a:t>
            </a:r>
            <a:r>
              <a:rPr lang="en-US" sz="6600" dirty="0"/>
              <a:t>yang </a:t>
            </a:r>
            <a:r>
              <a:rPr lang="en-US" sz="6600" dirty="0" err="1"/>
              <a:t>menghidupkan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smtClean="0"/>
              <a:t>juga </a:t>
            </a:r>
            <a:r>
              <a:rPr lang="en-US" sz="6600" dirty="0" err="1"/>
              <a:t>menguatkan</a:t>
            </a:r>
            <a:r>
              <a:rPr lang="en-US" sz="6600" dirty="0"/>
              <a:t> </a:t>
            </a:r>
            <a:r>
              <a:rPr lang="en-US" sz="6600" dirty="0" err="1"/>
              <a:t>banyak</a:t>
            </a:r>
            <a:r>
              <a:rPr lang="en-US" sz="6600" dirty="0"/>
              <a:t> orang. </a:t>
            </a:r>
            <a:endParaRPr lang="id-ID" sz="6600" dirty="0"/>
          </a:p>
        </p:txBody>
      </p:sp>
      <p:sp>
        <p:nvSpPr>
          <p:cNvPr id="4" name="Panah Kanan 3"/>
          <p:cNvSpPr/>
          <p:nvPr/>
        </p:nvSpPr>
        <p:spPr>
          <a:xfrm>
            <a:off x="5464548" y="5719760"/>
            <a:ext cx="739588" cy="706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365501" y="5518992"/>
            <a:ext cx="27784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600" b="1" i="1" u="sng" dirty="0" smtClean="0"/>
              <a:t>Umat</a:t>
            </a:r>
            <a:endParaRPr lang="id-ID" sz="6600" b="1" i="1" u="sng" dirty="0"/>
          </a:p>
        </p:txBody>
      </p:sp>
    </p:spTree>
    <p:extLst>
      <p:ext uri="{BB962C8B-B14F-4D97-AF65-F5344CB8AC3E}">
        <p14:creationId xmlns:p14="http://schemas.microsoft.com/office/powerpoint/2010/main" val="12435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79326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U</a:t>
            </a:r>
            <a:r>
              <a:rPr lang="id-ID" sz="7200" u="sng" dirty="0" smtClean="0">
                <a:sym typeface="Webdings" panose="05030102010509060703" pitchFamily="18" charset="2"/>
              </a:rPr>
              <a:t>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60424"/>
            <a:ext cx="9144000" cy="41259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Terimalah</a:t>
            </a:r>
            <a:r>
              <a:rPr lang="en-US" sz="6600" dirty="0"/>
              <a:t> </a:t>
            </a:r>
            <a:r>
              <a:rPr lang="en-US" sz="6600" dirty="0" err="1"/>
              <a:t>syukur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hati</a:t>
            </a:r>
            <a:r>
              <a:rPr lang="en-US" sz="6600" dirty="0" smtClean="0"/>
              <a:t> </a:t>
            </a:r>
            <a:r>
              <a:rPr lang="en-US" sz="6600" dirty="0"/>
              <a:t>kami, </a:t>
            </a:r>
            <a:r>
              <a:rPr lang="en-US" sz="6600" dirty="0" err="1"/>
              <a:t>ya</a:t>
            </a:r>
            <a:r>
              <a:rPr lang="en-US" sz="6600" dirty="0"/>
              <a:t> Allah </a:t>
            </a:r>
            <a:r>
              <a:rPr lang="en-US" sz="6600" dirty="0" err="1"/>
              <a:t>dalam</a:t>
            </a:r>
            <a:r>
              <a:rPr lang="en-US" sz="6600" dirty="0"/>
              <a:t> </a:t>
            </a:r>
            <a:r>
              <a:rPr lang="en-US" sz="6600" dirty="0" err="1"/>
              <a:t>nama</a:t>
            </a:r>
            <a:r>
              <a:rPr lang="en-US" sz="6600" dirty="0"/>
              <a:t> </a:t>
            </a:r>
            <a:r>
              <a:rPr lang="en-US" sz="6600" dirty="0" err="1"/>
              <a:t>Yesus</a:t>
            </a:r>
            <a:r>
              <a:rPr lang="en-US" sz="6600" dirty="0"/>
              <a:t>, Amin.</a:t>
            </a:r>
            <a:endParaRPr lang="en-US" sz="6000" dirty="0"/>
          </a:p>
        </p:txBody>
      </p:sp>
      <p:sp>
        <p:nvSpPr>
          <p:cNvPr id="4" name="Kotak Teks 3"/>
          <p:cNvSpPr txBox="1"/>
          <p:nvPr/>
        </p:nvSpPr>
        <p:spPr>
          <a:xfrm>
            <a:off x="6190691" y="5285530"/>
            <a:ext cx="2324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duduk</a:t>
            </a:r>
            <a:endParaRPr lang="id-ID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89797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8" y="2824589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PENGUTUSAN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3318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8" y="2631405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WARTA JEMAAT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7947296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965312" y="2514690"/>
            <a:ext cx="7096863" cy="1325563"/>
          </a:xfrm>
        </p:spPr>
        <p:txBody>
          <a:bodyPr>
            <a:noAutofit/>
          </a:bodyPr>
          <a:lstStyle/>
          <a:p>
            <a:pPr algn="ctr"/>
            <a:r>
              <a:rPr lang="id-ID" sz="6600" dirty="0" smtClean="0"/>
              <a:t>Pesan Majelis Sinode dalam Rangka HUT ke-7 </a:t>
            </a:r>
            <a:r>
              <a:rPr lang="id-ID" sz="6600" dirty="0" err="1" smtClean="0"/>
              <a:t>Pelkat</a:t>
            </a:r>
            <a:r>
              <a:rPr lang="id-ID" sz="6600" dirty="0" smtClean="0"/>
              <a:t> PKLU GPIB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4743515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97246" y="2541253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AMANAT PENGUTUSAN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219103275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05643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40157" y="2031206"/>
            <a:ext cx="7263686" cy="373758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000" dirty="0" smtClean="0"/>
              <a:t>GB 369: bait 1 - 3</a:t>
            </a:r>
          </a:p>
          <a:p>
            <a:pPr marL="0" indent="0" algn="ctr">
              <a:buNone/>
            </a:pPr>
            <a:r>
              <a:rPr lang="id-ID" sz="6000" dirty="0" smtClean="0">
                <a:sym typeface="Webdings" panose="05030102010509060703" pitchFamily="18" charset="2"/>
              </a:rPr>
              <a:t>TUHAN, ENGKAULAH HADIR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47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Tuhan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Engkaulah</a:t>
            </a:r>
            <a:r>
              <a:rPr lang="en-US" sz="7200" dirty="0" smtClean="0"/>
              <a:t> </a:t>
            </a:r>
            <a:r>
              <a:rPr lang="en-US" sz="7200" dirty="0" err="1"/>
              <a:t>hadir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di </a:t>
            </a:r>
            <a:r>
              <a:rPr lang="en-US" sz="7200" dirty="0" err="1"/>
              <a:t>dalam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hidupku</a:t>
            </a:r>
            <a:r>
              <a:rPr lang="en-US" sz="72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1046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sama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dengan</a:t>
            </a:r>
            <a:r>
              <a:rPr lang="en-US" sz="7200" dirty="0" smtClean="0"/>
              <a:t> </a:t>
            </a:r>
            <a:r>
              <a:rPr lang="en-US" sz="7200" dirty="0" err="1"/>
              <a:t>udara</a:t>
            </a:r>
            <a:r>
              <a:rPr lang="en-US" sz="7200" dirty="0"/>
              <a:t>, </a:t>
            </a:r>
            <a:r>
              <a:rPr lang="en-US" sz="7200" dirty="0" err="1"/>
              <a:t>kuhirup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kasih</a:t>
            </a:r>
            <a:r>
              <a:rPr lang="en-US" sz="7200" dirty="0" smtClean="0"/>
              <a:t>-Mu</a:t>
            </a:r>
            <a:r>
              <a:rPr lang="en-US" sz="7200" dirty="0"/>
              <a:t>.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081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Dalam</a:t>
            </a:r>
            <a:r>
              <a:rPr lang="en-US" sz="7200" dirty="0"/>
              <a:t> </a:t>
            </a:r>
            <a:r>
              <a:rPr lang="en-US" sz="7200" dirty="0" err="1"/>
              <a:t>denyut</a:t>
            </a:r>
            <a:r>
              <a:rPr lang="en-US" sz="7200" dirty="0"/>
              <a:t> </a:t>
            </a:r>
            <a:r>
              <a:rPr lang="en-US" sz="7200" dirty="0" err="1"/>
              <a:t>jantungku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kuasa</a:t>
            </a:r>
            <a:r>
              <a:rPr lang="en-US" sz="7200" dirty="0" smtClean="0"/>
              <a:t>-Mu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bekerja</a:t>
            </a:r>
            <a:r>
              <a:rPr lang="en-US" sz="72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14081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768159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Sampai</a:t>
            </a:r>
            <a:r>
              <a:rPr lang="en-US" sz="7200" dirty="0"/>
              <a:t> masa </a:t>
            </a:r>
            <a:r>
              <a:rPr lang="en-US" sz="7200" dirty="0" err="1"/>
              <a:t>tua</a:t>
            </a:r>
            <a:r>
              <a:rPr lang="en-US" sz="7200" dirty="0"/>
              <a:t>, </a:t>
            </a:r>
            <a:r>
              <a:rPr lang="en-US" sz="7200" dirty="0" err="1"/>
              <a:t>sampai</a:t>
            </a:r>
            <a:r>
              <a:rPr lang="en-US" sz="7200" dirty="0"/>
              <a:t> </a:t>
            </a:r>
            <a:r>
              <a:rPr lang="en-US" sz="7200" dirty="0" err="1"/>
              <a:t>rambutku</a:t>
            </a:r>
            <a:r>
              <a:rPr lang="en-US" sz="7200" dirty="0"/>
              <a:t> </a:t>
            </a:r>
            <a:r>
              <a:rPr lang="en-US" sz="7200" dirty="0" err="1"/>
              <a:t>memutih</a:t>
            </a:r>
            <a:r>
              <a:rPr lang="en-US" sz="7200" dirty="0"/>
              <a:t>. 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4036004992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720081" y="1438811"/>
            <a:ext cx="8024674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tubuh</a:t>
            </a:r>
            <a:r>
              <a:rPr lang="en-US" sz="7200" dirty="0"/>
              <a:t> </a:t>
            </a:r>
            <a:r>
              <a:rPr lang="en-US" sz="7200" dirty="0" err="1"/>
              <a:t>dan</a:t>
            </a:r>
            <a:r>
              <a:rPr lang="en-US" sz="7200" dirty="0"/>
              <a:t> </a:t>
            </a:r>
            <a:r>
              <a:rPr lang="en-US" sz="7200" dirty="0" err="1"/>
              <a:t>panca</a:t>
            </a:r>
            <a:r>
              <a:rPr lang="en-US" sz="7200" dirty="0"/>
              <a:t> </a:t>
            </a:r>
            <a:r>
              <a:rPr lang="en-US" sz="7200" dirty="0" err="1"/>
              <a:t>ind'ra</a:t>
            </a:r>
            <a:r>
              <a:rPr lang="en-US" sz="7200" dirty="0"/>
              <a:t>, </a:t>
            </a:r>
            <a:r>
              <a:rPr lang="en-US" sz="7200" dirty="0" err="1" smtClean="0"/>
              <a:t>Kau</a:t>
            </a:r>
            <a:r>
              <a:rPr lang="en-US" sz="7200" dirty="0" smtClean="0"/>
              <a:t> </a:t>
            </a:r>
            <a:r>
              <a:rPr lang="en-US" sz="7200" dirty="0" err="1" smtClean="0"/>
              <a:t>menggerakkannya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78793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42188" y="1103961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kukasihi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en-US" sz="7200" dirty="0" err="1"/>
              <a:t>sesamaku</a:t>
            </a:r>
            <a:r>
              <a:rPr lang="en-US" sz="7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5180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aku</a:t>
            </a:r>
            <a:r>
              <a:rPr lang="en-US" sz="7200" dirty="0"/>
              <a:t>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ciptaan</a:t>
            </a:r>
            <a:r>
              <a:rPr lang="en-US" sz="7200" dirty="0" smtClean="0"/>
              <a:t>-Mu</a:t>
            </a:r>
            <a:r>
              <a:rPr lang="en-US" sz="7200" dirty="0"/>
              <a:t>!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64334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Juga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di </a:t>
            </a:r>
            <a:r>
              <a:rPr lang="en-US" sz="7200" dirty="0" err="1"/>
              <a:t>pekerjaan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Kau</a:t>
            </a:r>
            <a:r>
              <a:rPr lang="en-US" sz="7200" dirty="0"/>
              <a:t>, </a:t>
            </a:r>
            <a:r>
              <a:rPr lang="en-US" sz="7200" dirty="0" err="1"/>
              <a:t>Tuhan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beserta</a:t>
            </a:r>
            <a:r>
              <a:rPr lang="en-US" sz="72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6426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juga </a:t>
            </a:r>
            <a:r>
              <a:rPr lang="en-US" sz="7200" dirty="0" err="1"/>
              <a:t>Engkau</a:t>
            </a:r>
            <a:r>
              <a:rPr lang="en-US" sz="7200" dirty="0"/>
              <a:t> </a:t>
            </a:r>
            <a:r>
              <a:rPr lang="en-US" sz="7200" dirty="0" err="1"/>
              <a:t>dengarkan</a:t>
            </a:r>
            <a:r>
              <a:rPr lang="en-US" sz="7200" dirty="0"/>
              <a:t> </a:t>
            </a:r>
            <a:r>
              <a:rPr lang="en-US" sz="7200" dirty="0" err="1"/>
              <a:t>lagu</a:t>
            </a:r>
            <a:r>
              <a:rPr lang="en-US" sz="7200" dirty="0"/>
              <a:t> </a:t>
            </a:r>
            <a:r>
              <a:rPr lang="en-US" sz="7200" dirty="0" err="1"/>
              <a:t>keluh-kesah</a:t>
            </a:r>
            <a:r>
              <a:rPr lang="en-US" sz="7200" dirty="0"/>
              <a:t>: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99779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lagu</a:t>
            </a:r>
            <a:r>
              <a:rPr lang="en-US" sz="7200" dirty="0"/>
              <a:t> </a:t>
            </a:r>
            <a:r>
              <a:rPr lang="en-US" sz="7200" dirty="0" err="1"/>
              <a:t>mesin</a:t>
            </a:r>
            <a:r>
              <a:rPr lang="en-US" sz="7200" dirty="0"/>
              <a:t> </a:t>
            </a:r>
            <a:r>
              <a:rPr lang="en-US" sz="7200" dirty="0" err="1"/>
              <a:t>dan</a:t>
            </a:r>
            <a:r>
              <a:rPr lang="en-US" sz="7200" dirty="0"/>
              <a:t> </a:t>
            </a:r>
            <a:r>
              <a:rPr lang="en-US" sz="7200" dirty="0" err="1"/>
              <a:t>martil</a:t>
            </a:r>
            <a:r>
              <a:rPr lang="en-US" sz="7200" dirty="0"/>
              <a:t> </a:t>
            </a:r>
            <a:r>
              <a:rPr lang="en-US" sz="7200" dirty="0" err="1"/>
              <a:t>bising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dan</a:t>
            </a:r>
            <a:r>
              <a:rPr lang="en-US" sz="7200" dirty="0" smtClean="0"/>
              <a:t> </a:t>
            </a:r>
            <a:r>
              <a:rPr lang="en-US" sz="7200" dirty="0" err="1"/>
              <a:t>menderu</a:t>
            </a:r>
            <a:r>
              <a:rPr lang="en-US" sz="7200" dirty="0"/>
              <a:t>,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439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103961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lagu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peras</a:t>
            </a:r>
            <a:r>
              <a:rPr lang="en-US" sz="7200" dirty="0" smtClean="0"/>
              <a:t> </a:t>
            </a:r>
            <a:r>
              <a:rPr lang="en-US" sz="7200" dirty="0" err="1"/>
              <a:t>keringat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naik</a:t>
            </a:r>
            <a:r>
              <a:rPr lang="en-US" sz="7200" dirty="0" smtClean="0"/>
              <a:t> </a:t>
            </a:r>
            <a:r>
              <a:rPr lang="en-US" sz="7200" dirty="0" err="1"/>
              <a:t>kepada</a:t>
            </a:r>
            <a:r>
              <a:rPr lang="en-US" sz="7200" dirty="0"/>
              <a:t>-Mu. </a:t>
            </a:r>
          </a:p>
        </p:txBody>
      </p:sp>
    </p:spTree>
    <p:extLst>
      <p:ext uri="{BB962C8B-B14F-4D97-AF65-F5344CB8AC3E}">
        <p14:creationId xmlns:p14="http://schemas.microsoft.com/office/powerpoint/2010/main" val="385678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kukasihi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en-US" sz="7200" dirty="0" err="1"/>
              <a:t>sesamaku</a:t>
            </a:r>
            <a:r>
              <a:rPr lang="en-US" sz="7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397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aku</a:t>
            </a:r>
            <a:r>
              <a:rPr lang="en-US" sz="7200" dirty="0"/>
              <a:t>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ciptaan</a:t>
            </a:r>
            <a:r>
              <a:rPr lang="en-US" sz="7200" dirty="0" smtClean="0"/>
              <a:t>-Mu</a:t>
            </a:r>
            <a:r>
              <a:rPr lang="en-US" sz="7200" dirty="0"/>
              <a:t>!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617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Di </a:t>
            </a:r>
            <a:r>
              <a:rPr lang="en-US" sz="7200" dirty="0" err="1"/>
              <a:t>dalam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suka-duka</a:t>
            </a:r>
            <a:r>
              <a:rPr lang="en-US" sz="7200" dirty="0" smtClean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Kau</a:t>
            </a:r>
            <a:r>
              <a:rPr lang="en-US" sz="7200" dirty="0" smtClean="0"/>
              <a:t> </a:t>
            </a:r>
            <a:r>
              <a:rPr lang="en-US" sz="7200" dirty="0" err="1" smtClean="0"/>
              <a:t>ingin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 </a:t>
            </a:r>
            <a:r>
              <a:rPr lang="en-US" sz="7200" dirty="0" err="1"/>
              <a:t>beserta</a:t>
            </a:r>
            <a:r>
              <a:rPr lang="en-US" sz="7200" dirty="0"/>
              <a:t>,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2356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768159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210884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Tuhanku</a:t>
            </a:r>
            <a:r>
              <a:rPr lang="en-US" sz="7200" dirty="0"/>
              <a:t> </a:t>
            </a:r>
            <a:r>
              <a:rPr lang="en-US" sz="7200" dirty="0" err="1"/>
              <a:t>menopang</a:t>
            </a:r>
            <a:r>
              <a:rPr lang="en-US" sz="7200" dirty="0"/>
              <a:t> </a:t>
            </a:r>
            <a:r>
              <a:rPr lang="en-US" sz="7200" dirty="0" err="1"/>
              <a:t>dan</a:t>
            </a:r>
            <a:r>
              <a:rPr lang="en-US" sz="7200" dirty="0"/>
              <a:t> </a:t>
            </a:r>
            <a:r>
              <a:rPr lang="en-US" sz="7200" dirty="0" err="1"/>
              <a:t>menjaga</a:t>
            </a:r>
            <a:r>
              <a:rPr lang="en-US" sz="7200" dirty="0"/>
              <a:t> </a:t>
            </a:r>
            <a:r>
              <a:rPr lang="en-US" sz="7200" dirty="0" err="1"/>
              <a:t>diriku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2737827327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turut</a:t>
            </a:r>
            <a:r>
              <a:rPr lang="en-US" sz="7200" dirty="0"/>
              <a:t> </a:t>
            </a:r>
            <a:r>
              <a:rPr lang="en-US" sz="7200" dirty="0" err="1"/>
              <a:t>memperjuangkan</a:t>
            </a:r>
            <a:r>
              <a:rPr lang="en-US" sz="7200" dirty="0"/>
              <a:t> </a:t>
            </a:r>
            <a:r>
              <a:rPr lang="en-US" sz="7200" dirty="0" err="1"/>
              <a:t>damai</a:t>
            </a:r>
            <a:r>
              <a:rPr lang="en-US" sz="7200" dirty="0"/>
              <a:t> </a:t>
            </a:r>
            <a:r>
              <a:rPr lang="en-US" sz="7200" dirty="0" err="1"/>
              <a:t>sejahtera</a:t>
            </a:r>
            <a:r>
              <a:rPr lang="en-US" sz="7200" dirty="0"/>
              <a:t>.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6005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Kau</a:t>
            </a:r>
            <a:r>
              <a:rPr lang="en-US" sz="7200" dirty="0"/>
              <a:t> </a:t>
            </a:r>
            <a:r>
              <a:rPr lang="en-US" sz="7200" dirty="0" err="1"/>
              <a:t>datang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en-US" sz="7200" dirty="0" err="1"/>
              <a:t>Kristus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dosa</a:t>
            </a:r>
            <a:r>
              <a:rPr lang="en-US" sz="7200" dirty="0" smtClean="0"/>
              <a:t> </a:t>
            </a:r>
            <a:r>
              <a:rPr lang="en-US" sz="7200" dirty="0" err="1"/>
              <a:t>dihapus</a:t>
            </a:r>
            <a:r>
              <a:rPr lang="en-US" sz="7200" dirty="0"/>
              <a:t>-Nya.</a:t>
            </a:r>
          </a:p>
        </p:txBody>
      </p:sp>
    </p:spTree>
    <p:extLst>
      <p:ext uri="{BB962C8B-B14F-4D97-AF65-F5344CB8AC3E}">
        <p14:creationId xmlns:p14="http://schemas.microsoft.com/office/powerpoint/2010/main" val="133260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6835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Dalam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Kerajaan</a:t>
            </a:r>
            <a:r>
              <a:rPr lang="en-US" sz="7200" dirty="0" smtClean="0"/>
              <a:t>-Mu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Kau</a:t>
            </a:r>
            <a:r>
              <a:rPr lang="en-US" sz="7200" dirty="0" smtClean="0"/>
              <a:t> </a:t>
            </a:r>
            <a:r>
              <a:rPr lang="en-US" sz="7200" dirty="0" err="1"/>
              <a:t>ubah</a:t>
            </a:r>
            <a:r>
              <a:rPr lang="en-US" sz="7200" dirty="0"/>
              <a:t> </a:t>
            </a:r>
            <a:r>
              <a:rPr lang="en-US" sz="7200" dirty="0" err="1"/>
              <a:t>dunia</a:t>
            </a:r>
            <a:r>
              <a:rPr lang="en-US" sz="7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625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kukasihi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en-US" sz="7200" dirty="0" err="1"/>
              <a:t>sesamaku</a:t>
            </a:r>
            <a:r>
              <a:rPr lang="en-US" sz="7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861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Dikau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yang </a:t>
            </a:r>
            <a:r>
              <a:rPr lang="en-US" sz="7200" dirty="0" err="1"/>
              <a:t>aku</a:t>
            </a:r>
            <a:r>
              <a:rPr lang="en-US" sz="7200" dirty="0"/>
              <a:t>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dalam</a:t>
            </a:r>
            <a:r>
              <a:rPr lang="en-US" sz="7200" dirty="0" smtClean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ciptaan</a:t>
            </a:r>
            <a:r>
              <a:rPr lang="en-US" sz="7200" dirty="0" smtClean="0"/>
              <a:t>-Mu</a:t>
            </a:r>
            <a:r>
              <a:rPr lang="en-US" sz="7200" dirty="0"/>
              <a:t>!</a:t>
            </a:r>
            <a:r>
              <a:rPr lang="id-ID" sz="7200" dirty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547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8" y="2451101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BERKAT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31063790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27701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68109"/>
            <a:ext cx="9144000" cy="401716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402a</a:t>
            </a:r>
          </a:p>
          <a:p>
            <a:pPr marL="0" indent="0" algn="ctr">
              <a:buNone/>
            </a:pPr>
            <a:r>
              <a:rPr lang="id-ID" sz="6000" dirty="0" smtClean="0">
                <a:sym typeface="Webdings" panose="05030102010509060703" pitchFamily="18" charset="2"/>
              </a:rPr>
              <a:t>AMIN</a:t>
            </a:r>
            <a:endParaRPr lang="en-US" sz="6000" dirty="0"/>
          </a:p>
        </p:txBody>
      </p:sp>
      <p:graphicFrame>
        <p:nvGraphicFramePr>
          <p:cNvPr id="4" name="Objek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57789"/>
              </p:ext>
            </p:extLst>
          </p:nvPr>
        </p:nvGraphicFramePr>
        <p:xfrm>
          <a:off x="1049630" y="3496535"/>
          <a:ext cx="7205729" cy="1988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Worksheet" r:id="rId3" imgW="3847943" imgH="705034" progId="Excel.Sheet.8">
                  <p:embed/>
                </p:oleObj>
              </mc:Choice>
              <mc:Fallback>
                <p:oleObj name="Worksheet" r:id="rId3" imgW="3847943" imgH="705034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630" y="3496535"/>
                        <a:ext cx="7205729" cy="19887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53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122490"/>
            <a:ext cx="9143999" cy="1325563"/>
          </a:xfrm>
        </p:spPr>
        <p:txBody>
          <a:bodyPr>
            <a:noAutofit/>
          </a:bodyPr>
          <a:lstStyle/>
          <a:p>
            <a:pPr algn="ctr"/>
            <a:r>
              <a:rPr lang="es-ES" sz="7200" dirty="0" smtClean="0"/>
              <a:t>I</a:t>
            </a:r>
            <a:r>
              <a:rPr lang="id-ID" sz="7200" dirty="0" err="1" smtClean="0"/>
              <a:t>badah</a:t>
            </a:r>
            <a:r>
              <a:rPr lang="id-ID" sz="7200" dirty="0" smtClean="0"/>
              <a:t> Selesai</a:t>
            </a:r>
            <a:endParaRPr lang="en-US" sz="7200" b="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9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3859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Walaupun</a:t>
            </a:r>
            <a:r>
              <a:rPr lang="en-US" sz="6600" dirty="0"/>
              <a:t> </a:t>
            </a:r>
            <a:r>
              <a:rPr lang="en-US" sz="6600" dirty="0" err="1"/>
              <a:t>tubuh</a:t>
            </a:r>
            <a:r>
              <a:rPr lang="en-US" sz="6600" dirty="0"/>
              <a:t> </a:t>
            </a:r>
            <a:r>
              <a:rPr lang="en-US" sz="6600" dirty="0" err="1"/>
              <a:t>semakin</a:t>
            </a:r>
            <a:r>
              <a:rPr lang="en-US" sz="6600" dirty="0"/>
              <a:t> </a:t>
            </a:r>
            <a:r>
              <a:rPr lang="en-US" sz="6600" dirty="0" err="1"/>
              <a:t>tak</a:t>
            </a:r>
            <a:r>
              <a:rPr lang="en-US" sz="6600" dirty="0"/>
              <a:t> </a:t>
            </a:r>
            <a:r>
              <a:rPr lang="en-US" sz="6600" dirty="0" err="1"/>
              <a:t>berdaya</a:t>
            </a:r>
            <a:r>
              <a:rPr lang="en-US" sz="6600" dirty="0"/>
              <a:t>,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tetap</a:t>
            </a:r>
            <a:r>
              <a:rPr lang="en-US" sz="6600" dirty="0" smtClean="0"/>
              <a:t> </a:t>
            </a:r>
            <a:r>
              <a:rPr lang="en-US" sz="6600" dirty="0"/>
              <a:t>‘</a:t>
            </a:r>
            <a:r>
              <a:rPr lang="en-US" sz="6600" dirty="0" err="1"/>
              <a:t>ku</a:t>
            </a:r>
            <a:r>
              <a:rPr lang="en-US" sz="6600" dirty="0"/>
              <a:t> </a:t>
            </a:r>
            <a:r>
              <a:rPr lang="en-US" sz="6600" dirty="0" err="1"/>
              <a:t>bahagia</a:t>
            </a:r>
            <a:r>
              <a:rPr lang="en-US" sz="6600" dirty="0"/>
              <a:t>,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smtClean="0"/>
              <a:t>ceria </a:t>
            </a:r>
            <a:r>
              <a:rPr lang="en-US" sz="6600" dirty="0" err="1"/>
              <a:t>penuh</a:t>
            </a:r>
            <a:r>
              <a:rPr lang="en-US" sz="6600" dirty="0"/>
              <a:t>.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179914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109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Hatiku</a:t>
            </a:r>
            <a:r>
              <a:rPr lang="en-US" sz="6600" dirty="0"/>
              <a:t> </a:t>
            </a:r>
            <a:r>
              <a:rPr lang="en-US" sz="6600" dirty="0" err="1"/>
              <a:t>tenang</a:t>
            </a:r>
            <a:r>
              <a:rPr lang="en-US" sz="6600" dirty="0"/>
              <a:t>, </a:t>
            </a:r>
            <a:r>
              <a:rPr lang="en-US" sz="6600" dirty="0" err="1"/>
              <a:t>imanku</a:t>
            </a:r>
            <a:r>
              <a:rPr lang="en-US" sz="6600" dirty="0"/>
              <a:t> pun </a:t>
            </a:r>
            <a:r>
              <a:rPr lang="en-US" sz="6600" dirty="0" err="1"/>
              <a:t>teguh</a:t>
            </a:r>
            <a:r>
              <a:rPr lang="en-US" sz="6600" dirty="0"/>
              <a:t>, </a:t>
            </a:r>
            <a:r>
              <a:rPr lang="en-US" sz="6600" dirty="0" err="1"/>
              <a:t>harapanku</a:t>
            </a:r>
            <a:r>
              <a:rPr lang="en-US" sz="6600" dirty="0"/>
              <a:t> </a:t>
            </a:r>
            <a:r>
              <a:rPr lang="en-US" sz="6600" dirty="0" err="1"/>
              <a:t>bertumbuh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kasih</a:t>
            </a:r>
            <a:r>
              <a:rPr lang="en-US" sz="6600" dirty="0"/>
              <a:t> pun </a:t>
            </a:r>
            <a:r>
              <a:rPr lang="en-US" sz="6600" dirty="0" err="1"/>
              <a:t>penuh</a:t>
            </a:r>
            <a:r>
              <a:rPr lang="en-US" sz="6600" dirty="0"/>
              <a:t>.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214348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8109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91674" y="1382147"/>
            <a:ext cx="6993228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200" dirty="0"/>
              <a:t> </a:t>
            </a:r>
            <a:r>
              <a:rPr lang="en-US" sz="6200" dirty="0" err="1"/>
              <a:t>Sampai</a:t>
            </a:r>
            <a:r>
              <a:rPr lang="en-US" sz="6200" dirty="0"/>
              <a:t> masa </a:t>
            </a:r>
            <a:r>
              <a:rPr lang="en-US" sz="6200" dirty="0" err="1"/>
              <a:t>tua</a:t>
            </a:r>
            <a:r>
              <a:rPr lang="en-US" sz="6200" dirty="0"/>
              <a:t>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dirty="0" err="1"/>
              <a:t>memutih</a:t>
            </a:r>
            <a:r>
              <a:rPr lang="en-US" sz="6200" dirty="0"/>
              <a:t> </a:t>
            </a:r>
            <a:r>
              <a:rPr lang="en-US" sz="6200" dirty="0" err="1"/>
              <a:t>rambutku</a:t>
            </a:r>
            <a:r>
              <a:rPr lang="en-US" sz="6200" dirty="0"/>
              <a:t> </a:t>
            </a:r>
            <a:r>
              <a:rPr lang="en-US" sz="6200" dirty="0" err="1"/>
              <a:t>Tuhan</a:t>
            </a:r>
            <a:r>
              <a:rPr lang="en-US" sz="6200" dirty="0"/>
              <a:t> </a:t>
            </a:r>
            <a:r>
              <a:rPr lang="en-US" sz="6200" dirty="0" err="1"/>
              <a:t>pasti</a:t>
            </a:r>
            <a:r>
              <a:rPr lang="en-US" sz="6200" dirty="0"/>
              <a:t> </a:t>
            </a:r>
            <a:r>
              <a:rPr lang="en-US" sz="6200" dirty="0" err="1"/>
              <a:t>menggendongku</a:t>
            </a:r>
            <a:r>
              <a:rPr lang="en-US" sz="6200" dirty="0"/>
              <a:t> </a:t>
            </a:r>
            <a:r>
              <a:rPr lang="en-US" sz="6200" dirty="0" err="1"/>
              <a:t>terus</a:t>
            </a:r>
            <a:r>
              <a:rPr lang="en-US" sz="6200" dirty="0"/>
              <a:t>. </a:t>
            </a:r>
            <a:endParaRPr lang="id-ID" sz="6200" dirty="0"/>
          </a:p>
        </p:txBody>
      </p:sp>
      <p:sp>
        <p:nvSpPr>
          <p:cNvPr id="4" name="Panah Kanan 3"/>
          <p:cNvSpPr/>
          <p:nvPr/>
        </p:nvSpPr>
        <p:spPr>
          <a:xfrm>
            <a:off x="6111025" y="5605796"/>
            <a:ext cx="723632" cy="5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834657" y="554409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UMAT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154040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0" y="623105"/>
            <a:ext cx="9144000" cy="3635375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/>
              <a:t>TATA  IBADAH</a:t>
            </a:r>
            <a:r>
              <a:rPr lang="id-ID" sz="4400" dirty="0"/>
              <a:t> 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id-ID" sz="6000" dirty="0"/>
              <a:t>HARI MINGGU </a:t>
            </a:r>
            <a:r>
              <a:rPr lang="id-ID" sz="6000" dirty="0" smtClean="0"/>
              <a:t>&amp;</a:t>
            </a:r>
            <a:br>
              <a:rPr lang="id-ID" sz="6000" dirty="0" smtClean="0"/>
            </a:br>
            <a:r>
              <a:rPr lang="id-ID" sz="6000" dirty="0" smtClean="0"/>
              <a:t> SYUKUR HUT </a:t>
            </a:r>
            <a:br>
              <a:rPr lang="id-ID" sz="6000" dirty="0" smtClean="0"/>
            </a:br>
            <a:r>
              <a:rPr lang="id-ID" sz="6000" dirty="0" smtClean="0"/>
              <a:t>PELKAT PKLU KE-7</a:t>
            </a:r>
            <a:endParaRPr lang="en-US" sz="6000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922721" y="5600699"/>
            <a:ext cx="7212833" cy="783339"/>
          </a:xfrm>
        </p:spPr>
        <p:txBody>
          <a:bodyPr anchor="ctr">
            <a:noAutofit/>
          </a:bodyPr>
          <a:lstStyle/>
          <a:p>
            <a:pPr algn="ctr"/>
            <a:r>
              <a:rPr lang="id-ID" sz="2000" i="1" dirty="0" smtClean="0">
                <a:solidFill>
                  <a:schemeClr val="tx1"/>
                </a:solidFill>
              </a:rPr>
              <a:t>Minggu, 15 Oktober 2017</a:t>
            </a:r>
            <a:endParaRPr lang="en-US" sz="2000" i="1" dirty="0">
              <a:solidFill>
                <a:schemeClr val="tx1"/>
              </a:solidFill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467279" y="3974317"/>
            <a:ext cx="1864575" cy="1783545"/>
            <a:chOff x="9395" y="552"/>
            <a:chExt cx="2179" cy="2179"/>
          </a:xfrm>
        </p:grpSpPr>
        <p:pic>
          <p:nvPicPr>
            <p:cNvPr id="2051" name="Picture 3" descr="logo PKLU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95" y="552"/>
              <a:ext cx="2179" cy="2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9395" y="552"/>
              <a:ext cx="2179" cy="217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1912330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109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Walau</a:t>
            </a:r>
            <a:r>
              <a:rPr lang="en-US" sz="6600" dirty="0"/>
              <a:t> </a:t>
            </a:r>
            <a:r>
              <a:rPr lang="en-US" sz="6600" dirty="0" err="1"/>
              <a:t>tiap</a:t>
            </a:r>
            <a:r>
              <a:rPr lang="en-US" sz="6600" dirty="0"/>
              <a:t> </a:t>
            </a:r>
            <a:r>
              <a:rPr lang="en-US" sz="6600" dirty="0" err="1"/>
              <a:t>hari</a:t>
            </a:r>
            <a:r>
              <a:rPr lang="en-US" sz="6600" dirty="0"/>
              <a:t> </a:t>
            </a:r>
            <a:r>
              <a:rPr lang="en-US" sz="6600" dirty="0" err="1"/>
              <a:t>tubuh</a:t>
            </a:r>
            <a:r>
              <a:rPr lang="en-US" sz="6600" dirty="0"/>
              <a:t> </a:t>
            </a:r>
            <a:r>
              <a:rPr lang="en-US" sz="6600" dirty="0" err="1"/>
              <a:t>ini</a:t>
            </a:r>
            <a:r>
              <a:rPr lang="en-US" sz="6600" dirty="0"/>
              <a:t> </a:t>
            </a:r>
            <a:r>
              <a:rPr lang="en-US" sz="6600" dirty="0" err="1"/>
              <a:t>makin</a:t>
            </a:r>
            <a:r>
              <a:rPr lang="en-US" sz="6600" dirty="0"/>
              <a:t> </a:t>
            </a:r>
            <a:r>
              <a:rPr lang="en-US" sz="6600" dirty="0" err="1"/>
              <a:t>renta</a:t>
            </a:r>
            <a:r>
              <a:rPr lang="en-US" sz="6600" dirty="0"/>
              <a:t>, </a:t>
            </a:r>
            <a:r>
              <a:rPr lang="en-US" sz="6600" dirty="0" err="1"/>
              <a:t>namun</a:t>
            </a:r>
            <a:r>
              <a:rPr lang="en-US" sz="6600" dirty="0"/>
              <a:t> </a:t>
            </a:r>
            <a:r>
              <a:rPr lang="en-US" sz="6600" dirty="0" err="1"/>
              <a:t>roh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jiwa</a:t>
            </a:r>
            <a:r>
              <a:rPr lang="en-US" sz="6600" dirty="0"/>
              <a:t> </a:t>
            </a:r>
            <a:r>
              <a:rPr lang="en-US" sz="6600" dirty="0" err="1"/>
              <a:t>masih</a:t>
            </a:r>
            <a:r>
              <a:rPr lang="en-US" sz="6600" dirty="0"/>
              <a:t> </a:t>
            </a:r>
            <a:r>
              <a:rPr lang="en-US" sz="6600" dirty="0" err="1"/>
              <a:t>kuat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tegar</a:t>
            </a:r>
            <a:r>
              <a:rPr lang="en-US" sz="6600" dirty="0"/>
              <a:t>.	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1640254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109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400" dirty="0"/>
              <a:t>'Ku </a:t>
            </a:r>
            <a:r>
              <a:rPr lang="en-US" sz="6400" dirty="0" err="1"/>
              <a:t>tetap</a:t>
            </a:r>
            <a:r>
              <a:rPr lang="en-US" sz="6400" dirty="0"/>
              <a:t> </a:t>
            </a:r>
            <a:r>
              <a:rPr lang="en-US" sz="6400" dirty="0" err="1"/>
              <a:t>berbuah</a:t>
            </a:r>
            <a:r>
              <a:rPr lang="en-US" sz="6400" dirty="0"/>
              <a:t> di </a:t>
            </a:r>
            <a:r>
              <a:rPr lang="en-US" sz="6400" dirty="0" err="1"/>
              <a:t>ladang</a:t>
            </a:r>
            <a:r>
              <a:rPr lang="en-US" sz="6400" dirty="0"/>
              <a:t> </a:t>
            </a:r>
            <a:r>
              <a:rPr lang="en-US" sz="6400" dirty="0" err="1"/>
              <a:t>milik</a:t>
            </a:r>
            <a:r>
              <a:rPr lang="en-US" sz="6400" dirty="0"/>
              <a:t> </a:t>
            </a:r>
            <a:r>
              <a:rPr lang="en-US" sz="6400" dirty="0" err="1"/>
              <a:t>Tuhan</a:t>
            </a:r>
            <a:r>
              <a:rPr lang="en-US" sz="6400" dirty="0"/>
              <a:t>, </a:t>
            </a:r>
            <a:r>
              <a:rPr lang="en-US" sz="6400" dirty="0" err="1"/>
              <a:t>supaya</a:t>
            </a:r>
            <a:r>
              <a:rPr lang="en-US" sz="6400" dirty="0"/>
              <a:t> </a:t>
            </a:r>
            <a:r>
              <a:rPr lang="en-US" sz="6400" dirty="0" err="1"/>
              <a:t>hidupku</a:t>
            </a:r>
            <a:r>
              <a:rPr lang="en-US" sz="6400" dirty="0"/>
              <a:t> pun </a:t>
            </a:r>
            <a:r>
              <a:rPr lang="en-US" sz="6400" dirty="0" err="1"/>
              <a:t>menjadi</a:t>
            </a:r>
            <a:r>
              <a:rPr lang="en-US" sz="6400" dirty="0"/>
              <a:t> </a:t>
            </a:r>
            <a:r>
              <a:rPr lang="en-US" sz="6400" dirty="0" err="1"/>
              <a:t>berkat</a:t>
            </a:r>
            <a:r>
              <a:rPr lang="en-US" sz="6400" dirty="0"/>
              <a:t>.</a:t>
            </a:r>
            <a:endParaRPr lang="id-ID" sz="6400" dirty="0"/>
          </a:p>
        </p:txBody>
      </p:sp>
    </p:spTree>
    <p:extLst>
      <p:ext uri="{BB962C8B-B14F-4D97-AF65-F5344CB8AC3E}">
        <p14:creationId xmlns:p14="http://schemas.microsoft.com/office/powerpoint/2010/main" val="2697870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109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400" dirty="0" err="1"/>
              <a:t>Kaulah</a:t>
            </a:r>
            <a:r>
              <a:rPr lang="en-US" sz="6400" dirty="0"/>
              <a:t> </a:t>
            </a:r>
            <a:r>
              <a:rPr lang="en-US" sz="6400" dirty="0" err="1"/>
              <a:t>Allahku</a:t>
            </a:r>
            <a:r>
              <a:rPr lang="en-US" sz="6400" dirty="0"/>
              <a:t>, '</a:t>
            </a:r>
            <a:r>
              <a:rPr lang="en-US" sz="6400" dirty="0" err="1"/>
              <a:t>Kau</a:t>
            </a:r>
            <a:r>
              <a:rPr lang="en-US" sz="6400" dirty="0"/>
              <a:t> </a:t>
            </a:r>
            <a:r>
              <a:rPr lang="en-US" sz="6400" dirty="0" err="1"/>
              <a:t>benteng</a:t>
            </a:r>
            <a:r>
              <a:rPr lang="en-US" sz="6400" dirty="0"/>
              <a:t> </a:t>
            </a:r>
            <a:r>
              <a:rPr lang="en-US" sz="6400" dirty="0" err="1"/>
              <a:t>hidupku</a:t>
            </a:r>
            <a:r>
              <a:rPr lang="en-US" sz="6400" dirty="0"/>
              <a:t>! </a:t>
            </a:r>
            <a:r>
              <a:rPr lang="en-US" sz="6400" dirty="0" err="1"/>
              <a:t>Kau</a:t>
            </a:r>
            <a:r>
              <a:rPr lang="en-US" sz="6400" dirty="0"/>
              <a:t> </a:t>
            </a:r>
            <a:r>
              <a:rPr lang="en-US" sz="6400" dirty="0" err="1"/>
              <a:t>kes'lamatanku</a:t>
            </a:r>
            <a:r>
              <a:rPr lang="en-US" sz="6400" dirty="0"/>
              <a:t> </a:t>
            </a:r>
            <a:r>
              <a:rPr lang="en-US" sz="6400" dirty="0" err="1"/>
              <a:t>dan</a:t>
            </a:r>
            <a:r>
              <a:rPr lang="en-US" sz="6400" dirty="0"/>
              <a:t> </a:t>
            </a:r>
            <a:r>
              <a:rPr lang="en-US" sz="6400" dirty="0" err="1"/>
              <a:t>kemuliaanku</a:t>
            </a:r>
            <a:r>
              <a:rPr lang="en-US" sz="6400" dirty="0"/>
              <a:t>.</a:t>
            </a:r>
            <a:endParaRPr lang="id-ID" sz="6400" dirty="0"/>
          </a:p>
        </p:txBody>
      </p:sp>
    </p:spTree>
    <p:extLst>
      <p:ext uri="{BB962C8B-B14F-4D97-AF65-F5344CB8AC3E}">
        <p14:creationId xmlns:p14="http://schemas.microsoft.com/office/powerpoint/2010/main" val="1871080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4966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 err="1"/>
              <a:t>Sampai</a:t>
            </a:r>
            <a:r>
              <a:rPr lang="en-US" sz="6000" dirty="0"/>
              <a:t> masa </a:t>
            </a:r>
            <a:r>
              <a:rPr lang="en-US" sz="6000" dirty="0" err="1"/>
              <a:t>tua</a:t>
            </a:r>
            <a:r>
              <a:rPr lang="en-US" sz="6000" dirty="0"/>
              <a:t> </a:t>
            </a:r>
            <a:r>
              <a:rPr lang="en-US" sz="6000" dirty="0" err="1"/>
              <a:t>dan</a:t>
            </a:r>
            <a:r>
              <a:rPr lang="en-US" sz="6000" dirty="0"/>
              <a:t> </a:t>
            </a:r>
            <a:r>
              <a:rPr lang="en-US" sz="6000" dirty="0" err="1"/>
              <a:t>memutih</a:t>
            </a:r>
            <a:r>
              <a:rPr lang="en-US" sz="6000" dirty="0"/>
              <a:t> </a:t>
            </a:r>
            <a:r>
              <a:rPr lang="en-US" sz="6000" dirty="0" err="1"/>
              <a:t>rambutku</a:t>
            </a:r>
            <a:r>
              <a:rPr lang="en-US" sz="6000" dirty="0"/>
              <a:t> </a:t>
            </a:r>
            <a:r>
              <a:rPr lang="en-US" sz="6000" dirty="0" err="1"/>
              <a:t>Tuhan</a:t>
            </a:r>
            <a:r>
              <a:rPr lang="en-US" sz="6000" dirty="0"/>
              <a:t> </a:t>
            </a:r>
            <a:r>
              <a:rPr lang="en-US" sz="6000" dirty="0" err="1"/>
              <a:t>pasti</a:t>
            </a:r>
            <a:r>
              <a:rPr lang="en-US" sz="6000" dirty="0"/>
              <a:t> </a:t>
            </a:r>
            <a:r>
              <a:rPr lang="en-US" sz="6000" dirty="0" err="1"/>
              <a:t>menggendongku</a:t>
            </a:r>
            <a:r>
              <a:rPr lang="en-US" sz="6000" dirty="0"/>
              <a:t> </a:t>
            </a:r>
            <a:r>
              <a:rPr lang="en-US" sz="6000" dirty="0" err="1"/>
              <a:t>terus</a:t>
            </a:r>
            <a:r>
              <a:rPr lang="en-US" sz="6000" dirty="0"/>
              <a:t>.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221002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496696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1085850" y="1382147"/>
            <a:ext cx="69723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4800" dirty="0"/>
              <a:t>Pemberitaan Firman pada ibadah ini disampaikan oleh </a:t>
            </a:r>
            <a:r>
              <a:rPr lang="id-ID" sz="4800" dirty="0" smtClean="0"/>
              <a:t/>
            </a:r>
            <a:br>
              <a:rPr lang="id-ID" sz="4800" dirty="0" smtClean="0"/>
            </a:br>
            <a:r>
              <a:rPr lang="fi-FI" sz="4800" dirty="0" smtClean="0"/>
              <a:t>Pdt</a:t>
            </a:r>
            <a:r>
              <a:rPr lang="fi-FI" sz="4800" dirty="0"/>
              <a:t>. Meidy </a:t>
            </a:r>
            <a:r>
              <a:rPr lang="fi-FI" sz="4800" dirty="0" smtClean="0"/>
              <a:t>Katuuk</a:t>
            </a:r>
            <a:r>
              <a:rPr lang="id-ID" sz="4800" dirty="0" smtClean="0"/>
              <a:t>.</a:t>
            </a:r>
            <a:r>
              <a:rPr lang="en-US" sz="4800" dirty="0" smtClean="0"/>
              <a:t>    </a:t>
            </a:r>
            <a:r>
              <a:rPr lang="en-US" sz="4800" dirty="0" err="1" smtClean="0"/>
              <a:t>Kiranya</a:t>
            </a:r>
            <a:r>
              <a:rPr lang="en-US" sz="4800" dirty="0" smtClean="0"/>
              <a:t> </a:t>
            </a:r>
            <a:r>
              <a:rPr lang="en-US" sz="4800" dirty="0" err="1"/>
              <a:t>ibadah</a:t>
            </a:r>
            <a:r>
              <a:rPr lang="en-US" sz="4800" dirty="0"/>
              <a:t> </a:t>
            </a:r>
            <a:r>
              <a:rPr lang="en-US" sz="4800" dirty="0" err="1"/>
              <a:t>kita</a:t>
            </a:r>
            <a:r>
              <a:rPr lang="en-US" sz="4800" dirty="0"/>
              <a:t> </a:t>
            </a:r>
            <a:r>
              <a:rPr lang="en-US" sz="4800" dirty="0" err="1"/>
              <a:t>berkenan</a:t>
            </a:r>
            <a:r>
              <a:rPr lang="en-US" sz="4800" dirty="0"/>
              <a:t> </a:t>
            </a:r>
            <a:r>
              <a:rPr lang="en-US" sz="4800" dirty="0" err="1"/>
              <a:t>bagi</a:t>
            </a:r>
            <a:r>
              <a:rPr lang="en-US" sz="4800" dirty="0"/>
              <a:t> </a:t>
            </a:r>
            <a:r>
              <a:rPr lang="en-US" sz="4800" dirty="0" err="1"/>
              <a:t>kemuliaan</a:t>
            </a:r>
            <a:r>
              <a:rPr lang="en-US" sz="4800" dirty="0"/>
              <a:t> Allah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198312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1512" y="2565401"/>
            <a:ext cx="7886700" cy="1325563"/>
          </a:xfrm>
        </p:spPr>
        <p:txBody>
          <a:bodyPr>
            <a:normAutofit/>
          </a:bodyPr>
          <a:lstStyle/>
          <a:p>
            <a:r>
              <a:rPr lang="id-ID" sz="7200" i="1" dirty="0" smtClean="0"/>
              <a:t>...saat teduh...</a:t>
            </a:r>
            <a:endParaRPr lang="id-ID" sz="7200" i="1" dirty="0"/>
          </a:p>
        </p:txBody>
      </p:sp>
    </p:spTree>
    <p:extLst>
      <p:ext uri="{BB962C8B-B14F-4D97-AF65-F5344CB8AC3E}">
        <p14:creationId xmlns:p14="http://schemas.microsoft.com/office/powerpoint/2010/main" val="906984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11238" y="3033137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AJAKAN BERIBADAH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7663358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2033" y="296514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MENGHADAP TUHAN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693411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8656" y="7510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013" y="1619389"/>
            <a:ext cx="9043987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1: bait 1 &amp; 2</a:t>
            </a:r>
          </a:p>
          <a:p>
            <a:pPr marL="0" indent="0" algn="ctr">
              <a:buNone/>
            </a:pPr>
            <a:r>
              <a:rPr lang="id-ID" sz="6600" dirty="0" smtClean="0">
                <a:sym typeface="Webdings" panose="05030102010509060703" pitchFamily="18" charset="2"/>
              </a:rPr>
              <a:t>PUJILAH SANG PENCIPTA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24475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Pujilah</a:t>
            </a:r>
            <a:r>
              <a:rPr lang="en-US" sz="8000" dirty="0"/>
              <a:t> Sang </a:t>
            </a:r>
            <a:r>
              <a:rPr lang="en-US" sz="8000" dirty="0" err="1"/>
              <a:t>Pencipta</a:t>
            </a:r>
            <a:r>
              <a:rPr lang="en-US" sz="8000" dirty="0"/>
              <a:t>, </a:t>
            </a:r>
            <a:r>
              <a:rPr lang="en-US" sz="8000" dirty="0" err="1"/>
              <a:t>mahamulia</a:t>
            </a:r>
            <a:r>
              <a:rPr lang="en-US" sz="8000" dirty="0"/>
              <a:t>,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896690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98359" y="273692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UCAPAN SELAMAT DATANG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246564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800" dirty="0" err="1" smtClean="0"/>
              <a:t>pujilah</a:t>
            </a:r>
            <a:r>
              <a:rPr lang="en-US" sz="8800" dirty="0" smtClean="0"/>
              <a:t> </a:t>
            </a:r>
            <a:r>
              <a:rPr lang="en-US" sz="8800" dirty="0" err="1"/>
              <a:t>Dia</a:t>
            </a:r>
            <a:r>
              <a:rPr lang="en-US" sz="8800" dirty="0"/>
              <a:t> </a:t>
            </a:r>
            <a:r>
              <a:rPr lang="en-US" sz="8800" dirty="0" err="1"/>
              <a:t>hai</a:t>
            </a:r>
            <a:r>
              <a:rPr lang="en-US" sz="8800" dirty="0"/>
              <a:t> </a:t>
            </a:r>
            <a:r>
              <a:rPr lang="en-US" sz="8800" dirty="0" err="1"/>
              <a:t>segala</a:t>
            </a:r>
            <a:r>
              <a:rPr lang="en-US" sz="8800" dirty="0"/>
              <a:t> </a:t>
            </a:r>
            <a:r>
              <a:rPr lang="en-US" sz="8800" dirty="0" err="1"/>
              <a:t>malak</a:t>
            </a:r>
            <a:r>
              <a:rPr lang="en-US" sz="8800" dirty="0"/>
              <a:t>-Nya,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35186857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Keagungan</a:t>
            </a:r>
            <a:r>
              <a:rPr lang="en-US" sz="7200" dirty="0"/>
              <a:t>-Nya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semesta</a:t>
            </a:r>
            <a:r>
              <a:rPr lang="en-US" sz="7200" dirty="0"/>
              <a:t>, 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225497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segala</a:t>
            </a:r>
            <a:r>
              <a:rPr lang="en-US" sz="8000" dirty="0"/>
              <a:t> yang </a:t>
            </a:r>
            <a:r>
              <a:rPr lang="en-US" sz="8000" dirty="0" err="1"/>
              <a:t>tercipta</a:t>
            </a:r>
            <a:r>
              <a:rPr lang="en-US" sz="8000" dirty="0"/>
              <a:t> </a:t>
            </a:r>
            <a:r>
              <a:rPr lang="en-US" sz="8000" dirty="0" err="1"/>
              <a:t>puji</a:t>
            </a:r>
            <a:r>
              <a:rPr lang="en-US" sz="8000" dirty="0"/>
              <a:t> </a:t>
            </a:r>
            <a:r>
              <a:rPr lang="en-US" sz="8000" dirty="0" err="1"/>
              <a:t>nama</a:t>
            </a:r>
            <a:r>
              <a:rPr lang="en-US" sz="8000" dirty="0"/>
              <a:t>-Nya.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93535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8574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28650" y="1459275"/>
            <a:ext cx="78867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Samud’ra</a:t>
            </a:r>
            <a:r>
              <a:rPr lang="en-US" sz="7200" dirty="0"/>
              <a:t> </a:t>
            </a:r>
            <a:r>
              <a:rPr lang="en-US" sz="7200" dirty="0" err="1"/>
              <a:t>raya</a:t>
            </a:r>
            <a:r>
              <a:rPr lang="en-US" sz="7200" dirty="0"/>
              <a:t>, </a:t>
            </a:r>
            <a:r>
              <a:rPr lang="en-US" sz="7200" dirty="0" err="1"/>
              <a:t>gunung</a:t>
            </a:r>
            <a:r>
              <a:rPr lang="en-US" sz="7200" dirty="0"/>
              <a:t>, </a:t>
            </a:r>
            <a:r>
              <a:rPr lang="en-US" sz="7200" dirty="0" err="1"/>
              <a:t>lembah</a:t>
            </a:r>
            <a:r>
              <a:rPr lang="en-US" sz="7200" dirty="0"/>
              <a:t>, </a:t>
            </a:r>
            <a:r>
              <a:rPr lang="en-US" sz="7200" dirty="0" err="1"/>
              <a:t>hewan</a:t>
            </a:r>
            <a:r>
              <a:rPr lang="en-US" sz="7200" dirty="0"/>
              <a:t>, </a:t>
            </a:r>
            <a:r>
              <a:rPr lang="en-US" sz="7200" dirty="0" err="1"/>
              <a:t>tumbuhan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hai</a:t>
            </a:r>
            <a:r>
              <a:rPr lang="en-US" sz="7200" dirty="0" smtClean="0"/>
              <a:t> </a:t>
            </a:r>
            <a:r>
              <a:rPr lang="en-US" sz="7200" dirty="0" err="1"/>
              <a:t>bernyanyilah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5218174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014412" y="2498833"/>
            <a:ext cx="7043737" cy="1596177"/>
          </a:xfrm>
        </p:spPr>
        <p:txBody>
          <a:bodyPr>
            <a:noAutofit/>
          </a:bodyPr>
          <a:lstStyle/>
          <a:p>
            <a:r>
              <a:rPr lang="id-ID" sz="7200" dirty="0" smtClean="0">
                <a:latin typeface="Monotype Corsiva" panose="03010101010201010101" pitchFamily="66" charset="0"/>
              </a:rPr>
              <a:t>---Prosesi  Alkitab dibawa masuk---</a:t>
            </a:r>
            <a:endParaRPr lang="id-ID" sz="72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46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Pujilah</a:t>
            </a:r>
            <a:r>
              <a:rPr lang="en-US" sz="8000" dirty="0"/>
              <a:t> Sang </a:t>
            </a:r>
            <a:r>
              <a:rPr lang="en-US" sz="8000" dirty="0" err="1"/>
              <a:t>Pencipta</a:t>
            </a:r>
            <a:r>
              <a:rPr lang="en-US" sz="8000" dirty="0"/>
              <a:t>, </a:t>
            </a:r>
            <a:r>
              <a:rPr lang="en-US" sz="8000" dirty="0" err="1"/>
              <a:t>mahamulia</a:t>
            </a:r>
            <a:r>
              <a:rPr lang="en-US" sz="8000" dirty="0"/>
              <a:t>,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4232385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800" dirty="0" err="1" smtClean="0"/>
              <a:t>pujilah</a:t>
            </a:r>
            <a:r>
              <a:rPr lang="en-US" sz="8800" dirty="0" smtClean="0"/>
              <a:t> </a:t>
            </a:r>
            <a:r>
              <a:rPr lang="en-US" sz="8800" dirty="0" err="1"/>
              <a:t>Dia</a:t>
            </a:r>
            <a:r>
              <a:rPr lang="en-US" sz="8800" dirty="0"/>
              <a:t> </a:t>
            </a:r>
            <a:r>
              <a:rPr lang="en-US" sz="8800" dirty="0" err="1"/>
              <a:t>hai</a:t>
            </a:r>
            <a:r>
              <a:rPr lang="en-US" sz="8800" dirty="0"/>
              <a:t> </a:t>
            </a:r>
            <a:r>
              <a:rPr lang="en-US" sz="8800" dirty="0" err="1"/>
              <a:t>segala</a:t>
            </a:r>
            <a:r>
              <a:rPr lang="en-US" sz="8800" dirty="0"/>
              <a:t> </a:t>
            </a:r>
            <a:r>
              <a:rPr lang="en-US" sz="8800" dirty="0" err="1"/>
              <a:t>malak</a:t>
            </a:r>
            <a:r>
              <a:rPr lang="en-US" sz="8800" dirty="0"/>
              <a:t>-Nya,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24300624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Keagungan</a:t>
            </a:r>
            <a:r>
              <a:rPr lang="en-US" sz="7200" dirty="0"/>
              <a:t>-Nya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semesta</a:t>
            </a:r>
            <a:r>
              <a:rPr lang="en-US" sz="7200" dirty="0"/>
              <a:t>, 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5415853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067811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segala</a:t>
            </a:r>
            <a:r>
              <a:rPr lang="en-US" sz="8000" dirty="0"/>
              <a:t> yang </a:t>
            </a:r>
            <a:r>
              <a:rPr lang="en-US" sz="8000" dirty="0" err="1"/>
              <a:t>tercipta</a:t>
            </a:r>
            <a:r>
              <a:rPr lang="en-US" sz="8000" dirty="0"/>
              <a:t> </a:t>
            </a:r>
            <a:r>
              <a:rPr lang="en-US" sz="8000" dirty="0" err="1"/>
              <a:t>puji</a:t>
            </a:r>
            <a:r>
              <a:rPr lang="en-US" sz="8000" dirty="0"/>
              <a:t> </a:t>
            </a:r>
            <a:r>
              <a:rPr lang="en-US" sz="8000" dirty="0" err="1"/>
              <a:t>nama</a:t>
            </a:r>
            <a:r>
              <a:rPr lang="en-US" sz="8000" dirty="0"/>
              <a:t>-Nya.</a:t>
            </a:r>
            <a:endParaRPr lang="id-ID" sz="8000" dirty="0"/>
          </a:p>
        </p:txBody>
      </p:sp>
      <p:sp>
        <p:nvSpPr>
          <p:cNvPr id="4" name="Panah Kanan 3"/>
          <p:cNvSpPr/>
          <p:nvPr/>
        </p:nvSpPr>
        <p:spPr>
          <a:xfrm>
            <a:off x="6111025" y="5605796"/>
            <a:ext cx="723632" cy="5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834657" y="554409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PKLU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2230037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92932" y="42171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42975" y="1990164"/>
            <a:ext cx="7186614" cy="379094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000" dirty="0"/>
              <a:t> </a:t>
            </a:r>
            <a:r>
              <a:rPr lang="en-US" sz="7000" dirty="0" err="1"/>
              <a:t>Tua</a:t>
            </a:r>
            <a:r>
              <a:rPr lang="en-US" sz="7000" dirty="0"/>
              <a:t> </a:t>
            </a:r>
            <a:r>
              <a:rPr lang="en-US" sz="7000" dirty="0" err="1"/>
              <a:t>dan</a:t>
            </a:r>
            <a:r>
              <a:rPr lang="en-US" sz="7000" dirty="0"/>
              <a:t> </a:t>
            </a:r>
            <a:r>
              <a:rPr lang="en-US" sz="7000" dirty="0" err="1"/>
              <a:t>muda</a:t>
            </a:r>
            <a:r>
              <a:rPr lang="en-US" sz="7000" dirty="0"/>
              <a:t> </a:t>
            </a:r>
            <a:r>
              <a:rPr lang="en-US" sz="7000" dirty="0" err="1"/>
              <a:t>hai</a:t>
            </a:r>
            <a:r>
              <a:rPr lang="en-US" sz="7000" dirty="0"/>
              <a:t> </a:t>
            </a:r>
            <a:r>
              <a:rPr lang="en-US" sz="7000" dirty="0" err="1"/>
              <a:t>ikutlah</a:t>
            </a:r>
            <a:r>
              <a:rPr lang="en-US" sz="7000" dirty="0"/>
              <a:t>, </a:t>
            </a:r>
            <a:r>
              <a:rPr lang="en-US" sz="7000" dirty="0" err="1"/>
              <a:t>angkat</a:t>
            </a:r>
            <a:r>
              <a:rPr lang="en-US" sz="7000" dirty="0"/>
              <a:t> </a:t>
            </a:r>
            <a:r>
              <a:rPr lang="en-US" sz="7000" dirty="0" err="1" smtClean="0"/>
              <a:t>s</a:t>
            </a:r>
            <a:r>
              <a:rPr lang="en-US" sz="7000" u="sng" dirty="0" err="1" smtClean="0"/>
              <a:t>ua</a:t>
            </a:r>
            <a:r>
              <a:rPr lang="en-US" sz="7000" dirty="0" err="1" smtClean="0"/>
              <a:t>ramu</a:t>
            </a:r>
            <a:r>
              <a:rPr lang="en-US" sz="7000" dirty="0" smtClean="0"/>
              <a:t>,</a:t>
            </a:r>
            <a:r>
              <a:rPr lang="id-ID" sz="7000" dirty="0" smtClean="0"/>
              <a:t> </a:t>
            </a:r>
            <a:r>
              <a:rPr lang="en-US" sz="7000" dirty="0" err="1" smtClean="0"/>
              <a:t>nyanyi</a:t>
            </a:r>
            <a:r>
              <a:rPr lang="id-ID" sz="7000" dirty="0"/>
              <a:t> </a:t>
            </a:r>
            <a:r>
              <a:rPr lang="en-US" sz="7000" dirty="0" err="1" smtClean="0"/>
              <a:t>bergemar</a:t>
            </a:r>
            <a:r>
              <a:rPr lang="en-US" sz="7000" dirty="0"/>
              <a:t>.	</a:t>
            </a:r>
            <a:endParaRPr lang="id-ID" sz="7000" dirty="0"/>
          </a:p>
        </p:txBody>
      </p:sp>
    </p:spTree>
    <p:extLst>
      <p:ext uri="{BB962C8B-B14F-4D97-AF65-F5344CB8AC3E}">
        <p14:creationId xmlns:p14="http://schemas.microsoft.com/office/powerpoint/2010/main" val="282064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68376" y="2733100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KESAKSIAN PENGURUS PKLU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319120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Pujilah</a:t>
            </a:r>
            <a:r>
              <a:rPr lang="en-US" sz="8000" dirty="0"/>
              <a:t> Sang </a:t>
            </a:r>
            <a:r>
              <a:rPr lang="en-US" sz="8000" dirty="0" err="1"/>
              <a:t>Pencipta</a:t>
            </a:r>
            <a:r>
              <a:rPr lang="en-US" sz="8000" dirty="0"/>
              <a:t>, </a:t>
            </a:r>
            <a:r>
              <a:rPr lang="en-US" sz="8000" dirty="0" err="1"/>
              <a:t>mahamulia</a:t>
            </a:r>
            <a:r>
              <a:rPr lang="en-US" sz="8000" dirty="0"/>
              <a:t>,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21332049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800" dirty="0" err="1" smtClean="0"/>
              <a:t>pujilah</a:t>
            </a:r>
            <a:r>
              <a:rPr lang="en-US" sz="8800" dirty="0" smtClean="0"/>
              <a:t> </a:t>
            </a:r>
            <a:r>
              <a:rPr lang="en-US" sz="8800" dirty="0" err="1"/>
              <a:t>Dia</a:t>
            </a:r>
            <a:r>
              <a:rPr lang="en-US" sz="8800" dirty="0"/>
              <a:t> </a:t>
            </a:r>
            <a:r>
              <a:rPr lang="en-US" sz="8800" dirty="0" err="1"/>
              <a:t>hai</a:t>
            </a:r>
            <a:r>
              <a:rPr lang="en-US" sz="8800" dirty="0"/>
              <a:t> </a:t>
            </a:r>
            <a:r>
              <a:rPr lang="en-US" sz="8800" dirty="0" err="1"/>
              <a:t>segala</a:t>
            </a:r>
            <a:r>
              <a:rPr lang="en-US" sz="8800" dirty="0"/>
              <a:t> </a:t>
            </a:r>
            <a:r>
              <a:rPr lang="en-US" sz="8800" dirty="0" err="1"/>
              <a:t>malak</a:t>
            </a:r>
            <a:r>
              <a:rPr lang="en-US" sz="8800" dirty="0"/>
              <a:t>-Nya,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29323626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Keagungan</a:t>
            </a:r>
            <a:r>
              <a:rPr lang="en-US" sz="7200" dirty="0"/>
              <a:t>-Nya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semesta</a:t>
            </a:r>
            <a:r>
              <a:rPr lang="en-US" sz="7200" dirty="0"/>
              <a:t>, 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3032452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21543" y="1111487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segala</a:t>
            </a:r>
            <a:r>
              <a:rPr lang="en-US" sz="8000" dirty="0"/>
              <a:t> yang </a:t>
            </a:r>
            <a:r>
              <a:rPr lang="en-US" sz="8000" dirty="0" err="1"/>
              <a:t>tercipta</a:t>
            </a:r>
            <a:r>
              <a:rPr lang="en-US" sz="8000" dirty="0"/>
              <a:t> </a:t>
            </a:r>
            <a:r>
              <a:rPr lang="en-US" sz="8000" dirty="0" err="1"/>
              <a:t>puji</a:t>
            </a:r>
            <a:r>
              <a:rPr lang="en-US" sz="8000" dirty="0"/>
              <a:t> </a:t>
            </a:r>
            <a:r>
              <a:rPr lang="en-US" sz="8000" dirty="0" err="1"/>
              <a:t>nama</a:t>
            </a:r>
            <a:r>
              <a:rPr lang="en-US" sz="8000" dirty="0"/>
              <a:t>-Nya.</a:t>
            </a:r>
            <a:endParaRPr lang="id-ID" sz="8000" dirty="0"/>
          </a:p>
        </p:txBody>
      </p:sp>
      <p:sp>
        <p:nvSpPr>
          <p:cNvPr id="4" name="Panah Kanan 3"/>
          <p:cNvSpPr/>
          <p:nvPr/>
        </p:nvSpPr>
        <p:spPr>
          <a:xfrm>
            <a:off x="6111025" y="5605796"/>
            <a:ext cx="723632" cy="5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834657" y="554409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UMAT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9460003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097" y="4697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42975" y="1990164"/>
            <a:ext cx="7086600" cy="379094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i="1" dirty="0"/>
              <a:t> </a:t>
            </a:r>
            <a:r>
              <a:rPr lang="en-US" sz="7200" dirty="0" err="1"/>
              <a:t>Segala</a:t>
            </a:r>
            <a:r>
              <a:rPr lang="en-US" sz="7200" dirty="0"/>
              <a:t> </a:t>
            </a:r>
            <a:r>
              <a:rPr lang="en-US" sz="7200" dirty="0" err="1"/>
              <a:t>bangsa</a:t>
            </a:r>
            <a:r>
              <a:rPr lang="en-US" sz="7200" dirty="0"/>
              <a:t> di </a:t>
            </a:r>
            <a:r>
              <a:rPr lang="en-US" sz="7200" dirty="0" err="1"/>
              <a:t>dunia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pun </a:t>
            </a:r>
            <a:r>
              <a:rPr lang="en-US" sz="7200" dirty="0"/>
              <a:t>raja-raja </a:t>
            </a:r>
            <a:r>
              <a:rPr lang="en-US" sz="7200" dirty="0" err="1"/>
              <a:t>mari</a:t>
            </a:r>
            <a:r>
              <a:rPr lang="en-US" sz="7200" dirty="0"/>
              <a:t> </a:t>
            </a:r>
            <a:r>
              <a:rPr lang="en-US" sz="7200" dirty="0" err="1"/>
              <a:t>pujilah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28206574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Pujilah</a:t>
            </a:r>
            <a:r>
              <a:rPr lang="en-US" sz="8000" dirty="0"/>
              <a:t> Sang </a:t>
            </a:r>
            <a:r>
              <a:rPr lang="en-US" sz="8000" dirty="0" err="1"/>
              <a:t>Pencipta</a:t>
            </a:r>
            <a:r>
              <a:rPr lang="en-US" sz="8000" dirty="0"/>
              <a:t>, </a:t>
            </a:r>
            <a:r>
              <a:rPr lang="en-US" sz="8000" dirty="0" err="1"/>
              <a:t>mahamulia</a:t>
            </a:r>
            <a:r>
              <a:rPr lang="en-US" sz="8000" dirty="0"/>
              <a:t>,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0028749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800" dirty="0" err="1" smtClean="0"/>
              <a:t>pujilah</a:t>
            </a:r>
            <a:r>
              <a:rPr lang="en-US" sz="8800" dirty="0" smtClean="0"/>
              <a:t> </a:t>
            </a:r>
            <a:r>
              <a:rPr lang="en-US" sz="8800" dirty="0" err="1"/>
              <a:t>Dia</a:t>
            </a:r>
            <a:r>
              <a:rPr lang="en-US" sz="8800" dirty="0"/>
              <a:t> </a:t>
            </a:r>
            <a:r>
              <a:rPr lang="en-US" sz="8800" dirty="0" err="1"/>
              <a:t>hai</a:t>
            </a:r>
            <a:r>
              <a:rPr lang="en-US" sz="8800" dirty="0"/>
              <a:t> </a:t>
            </a:r>
            <a:r>
              <a:rPr lang="en-US" sz="8800" dirty="0" err="1"/>
              <a:t>segala</a:t>
            </a:r>
            <a:r>
              <a:rPr lang="en-US" sz="8800" dirty="0"/>
              <a:t> </a:t>
            </a:r>
            <a:r>
              <a:rPr lang="en-US" sz="8800" dirty="0" err="1"/>
              <a:t>malak</a:t>
            </a:r>
            <a:r>
              <a:rPr lang="en-US" sz="8800" dirty="0"/>
              <a:t>-Nya,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38288525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Keagungan</a:t>
            </a:r>
            <a:r>
              <a:rPr lang="en-US" sz="7200" dirty="0"/>
              <a:t>-Nya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semesta</a:t>
            </a:r>
            <a:r>
              <a:rPr lang="en-US" sz="7200" dirty="0"/>
              <a:t>, 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40180840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segala</a:t>
            </a:r>
            <a:r>
              <a:rPr lang="en-US" sz="8000" dirty="0"/>
              <a:t> yang </a:t>
            </a:r>
            <a:r>
              <a:rPr lang="en-US" sz="8000" dirty="0" err="1"/>
              <a:t>tercipta</a:t>
            </a:r>
            <a:r>
              <a:rPr lang="en-US" sz="8000" dirty="0"/>
              <a:t> </a:t>
            </a:r>
            <a:r>
              <a:rPr lang="en-US" sz="8000" dirty="0" err="1"/>
              <a:t>puji</a:t>
            </a:r>
            <a:r>
              <a:rPr lang="en-US" sz="8000" dirty="0"/>
              <a:t> </a:t>
            </a:r>
            <a:r>
              <a:rPr lang="en-US" sz="8000" dirty="0" err="1"/>
              <a:t>nama</a:t>
            </a:r>
            <a:r>
              <a:rPr lang="en-US" sz="8000" dirty="0"/>
              <a:t>-Nya.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4806979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92625" y="-118175"/>
            <a:ext cx="85201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id-ID" altLang="en-US" sz="8000" b="1" u="sng" dirty="0">
                <a:ln w="28575"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FFFFFF"/>
                  </a:outerShdw>
                </a:effectLst>
                <a:latin typeface="Berlin Sans FB Demi" panose="020E0802020502020306" pitchFamily="34" charset="0"/>
              </a:rPr>
              <a:t>VOTUM</a:t>
            </a:r>
            <a:endParaRPr lang="id-ID" altLang="en-US" sz="7200" b="1" u="sng" dirty="0">
              <a:ln w="28575">
                <a:solidFill>
                  <a:schemeClr val="accent6">
                    <a:lumMod val="75000"/>
                  </a:schemeClr>
                </a:solidFill>
              </a:ln>
              <a:effectLst>
                <a:outerShdw blurRad="38100" dist="38100" dir="2700000" algn="tl">
                  <a:srgbClr val="FFFFFF"/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965914" y="992075"/>
            <a:ext cx="7173533" cy="4391294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  <a:effectLst/>
          <a:extLst/>
        </p:spPr>
        <p:txBody>
          <a:bodyPr lIns="90170" tIns="46990" rIns="90170" bIns="46990"/>
          <a:lstStyle>
            <a:lvl1pPr marL="1546225" indent="-1546225">
              <a:spcBef>
                <a:spcPct val="20000"/>
              </a:spcBef>
              <a:buChar char="•"/>
              <a:tabLst>
                <a:tab pos="1163638" algn="l"/>
              </a:tabLst>
              <a:defRPr sz="32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1pPr>
            <a:lvl2pPr marL="2508250" indent="-285750">
              <a:spcBef>
                <a:spcPct val="20000"/>
              </a:spcBef>
              <a:buChar char="–"/>
              <a:tabLst>
                <a:tab pos="1163638" algn="l"/>
              </a:tabLst>
              <a:defRPr sz="28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2pPr>
            <a:lvl3pPr marL="2908300" indent="-228600">
              <a:spcBef>
                <a:spcPct val="20000"/>
              </a:spcBef>
              <a:buChar char="•"/>
              <a:tabLst>
                <a:tab pos="1163638" algn="l"/>
              </a:tabLst>
              <a:defRPr sz="24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3pPr>
            <a:lvl4pPr marL="3365500" indent="-228600">
              <a:spcBef>
                <a:spcPct val="20000"/>
              </a:spcBef>
              <a:buChar char="–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4pPr>
            <a:lvl5pPr marL="3822700" indent="-228600">
              <a:spcBef>
                <a:spcPct val="20000"/>
              </a:spcBef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5pPr>
            <a:lvl6pPr marL="42799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6pPr>
            <a:lvl7pPr marL="47371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7pPr>
            <a:lvl8pPr marL="51943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8pPr>
            <a:lvl9pPr marL="56515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9pPr>
          </a:lstStyle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PF	: </a:t>
            </a:r>
            <a:r>
              <a:rPr lang="en-US" dirty="0" err="1">
                <a:solidFill>
                  <a:schemeClr val="tx1"/>
                </a:solidFill>
              </a:rPr>
              <a:t>Pertolongan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adalah dalam nama </a:t>
            </a:r>
            <a:r>
              <a:rPr lang="en-US" dirty="0" smtClean="0">
                <a:solidFill>
                  <a:schemeClr val="tx1"/>
                </a:solidFill>
              </a:rPr>
              <a:t>TUHAN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menjadikan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bumi</a:t>
            </a:r>
            <a:endParaRPr lang="id-ID" dirty="0" smtClean="0">
              <a:solidFill>
                <a:schemeClr val="tx1"/>
              </a:solidFill>
            </a:endParaRPr>
          </a:p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 smtClean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Umat : 1  . | 1  . ||</a:t>
            </a:r>
          </a:p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	</a:t>
            </a:r>
            <a:r>
              <a:rPr lang="id-ID" altLang="en-US" sz="4800" dirty="0" smtClean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		   A   -  min</a:t>
            </a:r>
            <a:endParaRPr lang="id-ID" altLang="en-US" sz="6600" dirty="0">
              <a:ln w="19050">
                <a:noFill/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6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5400" i="1" dirty="0"/>
              <a:t>Saat saudara, anak dan cucu saudara melihat kami, ingatlah bahwa kebaikan Allah tak berkesudahan</a:t>
            </a:r>
            <a:r>
              <a:rPr lang="fi-FI" sz="5400" i="1" dirty="0" smtClean="0"/>
              <a:t>!</a:t>
            </a:r>
            <a:endParaRPr lang="id-ID" sz="5400" i="1" dirty="0"/>
          </a:p>
        </p:txBody>
      </p:sp>
    </p:spTree>
    <p:extLst>
      <p:ext uri="{BB962C8B-B14F-4D97-AF65-F5344CB8AC3E}">
        <p14:creationId xmlns:p14="http://schemas.microsoft.com/office/powerpoint/2010/main" val="13363751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1509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6000" u="sng" dirty="0" smtClean="0"/>
              <a:t>NAS PEMBIMBING</a:t>
            </a:r>
            <a:endParaRPr lang="en-US" sz="60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2595971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800" dirty="0" smtClean="0">
                <a:latin typeface="Algerian" panose="04020705040A02060702" pitchFamily="82" charset="0"/>
              </a:rPr>
              <a:t>Mazmur </a:t>
            </a:r>
            <a:endParaRPr lang="en-US" sz="8800" dirty="0" smtClean="0">
              <a:latin typeface="Algerian" panose="04020705040A02060702" pitchFamily="82" charset="0"/>
            </a:endParaRPr>
          </a:p>
          <a:p>
            <a:pPr algn="ctr"/>
            <a:r>
              <a:rPr lang="id-ID" sz="8800" dirty="0" smtClean="0">
                <a:latin typeface="Algerian" panose="04020705040A02060702" pitchFamily="82" charset="0"/>
              </a:rPr>
              <a:t>90 : </a:t>
            </a:r>
            <a:r>
              <a:rPr lang="id-ID" sz="8800" dirty="0" smtClean="0">
                <a:latin typeface="Algerian" panose="04020705040A02060702" pitchFamily="82" charset="0"/>
              </a:rPr>
              <a:t>12</a:t>
            </a:r>
          </a:p>
        </p:txBody>
      </p:sp>
      <p:sp>
        <p:nvSpPr>
          <p:cNvPr id="3" name="Panah Kanan 2"/>
          <p:cNvSpPr/>
          <p:nvPr/>
        </p:nvSpPr>
        <p:spPr>
          <a:xfrm>
            <a:off x="1369919" y="5180031"/>
            <a:ext cx="860612" cy="672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159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0125" y="321971"/>
            <a:ext cx="7172326" cy="618829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i="1" dirty="0" err="1"/>
              <a:t>Ajarlah</a:t>
            </a:r>
            <a:r>
              <a:rPr lang="en-US" sz="6000" i="1" dirty="0"/>
              <a:t> kami </a:t>
            </a:r>
            <a:r>
              <a:rPr lang="en-US" sz="6000" i="1" dirty="0" err="1"/>
              <a:t>menghitung</a:t>
            </a:r>
            <a:r>
              <a:rPr lang="en-US" sz="6000" i="1" dirty="0"/>
              <a:t> </a:t>
            </a:r>
            <a:r>
              <a:rPr lang="id-ID" sz="6000" i="1" dirty="0" smtClean="0"/>
              <a:t/>
            </a:r>
            <a:br>
              <a:rPr lang="id-ID" sz="6000" i="1" dirty="0" smtClean="0"/>
            </a:br>
            <a:r>
              <a:rPr lang="en-US" sz="6000" i="1" dirty="0" err="1" smtClean="0"/>
              <a:t>hari-hari</a:t>
            </a:r>
            <a:r>
              <a:rPr lang="en-US" sz="6000" i="1" baseline="30000" dirty="0"/>
              <a:t> </a:t>
            </a:r>
            <a:r>
              <a:rPr lang="en-US" sz="6000" i="1" dirty="0"/>
              <a:t> kami </a:t>
            </a:r>
            <a:r>
              <a:rPr lang="en-US" sz="6000" i="1" dirty="0" err="1"/>
              <a:t>sedemikian</a:t>
            </a:r>
            <a:r>
              <a:rPr lang="en-US" sz="6000" i="1" baseline="30000" dirty="0"/>
              <a:t> </a:t>
            </a:r>
            <a:r>
              <a:rPr lang="en-US" sz="6000" i="1" dirty="0"/>
              <a:t>, </a:t>
            </a:r>
            <a:r>
              <a:rPr lang="en-US" sz="6000" i="1" dirty="0" err="1"/>
              <a:t>hingga</a:t>
            </a:r>
            <a:r>
              <a:rPr lang="en-US" sz="6000" i="1" dirty="0"/>
              <a:t> kami </a:t>
            </a:r>
            <a:r>
              <a:rPr lang="en-US" sz="6000" i="1" dirty="0" err="1"/>
              <a:t>beroleh</a:t>
            </a:r>
            <a:r>
              <a:rPr lang="en-US" sz="6000" i="1" dirty="0"/>
              <a:t> </a:t>
            </a:r>
            <a:r>
              <a:rPr lang="en-US" sz="6000" i="1" dirty="0" err="1"/>
              <a:t>hati</a:t>
            </a:r>
            <a:r>
              <a:rPr lang="en-US" sz="6000" i="1" dirty="0"/>
              <a:t> yang </a:t>
            </a:r>
            <a:r>
              <a:rPr lang="en-US" sz="6000" i="1" dirty="0" err="1"/>
              <a:t>bijaksana</a:t>
            </a:r>
            <a:r>
              <a:rPr lang="en-US" sz="6000" i="1" dirty="0"/>
              <a:t>.</a:t>
            </a:r>
            <a:endParaRPr lang="id-ID" sz="11500" i="1" dirty="0"/>
          </a:p>
        </p:txBody>
      </p:sp>
    </p:spTree>
    <p:extLst>
      <p:ext uri="{BB962C8B-B14F-4D97-AF65-F5344CB8AC3E}">
        <p14:creationId xmlns:p14="http://schemas.microsoft.com/office/powerpoint/2010/main" val="412078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98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000" b="1" u="sng" dirty="0"/>
              <a:t>SALAM</a:t>
            </a:r>
            <a:endParaRPr lang="en-US" sz="80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81826" y="1361391"/>
            <a:ext cx="7173532" cy="4812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Autofit/>
          </a:bodyPr>
          <a:lstStyle>
            <a:lvl1pPr marL="1524000" indent="-15240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438275" indent="-1438275">
              <a:buNone/>
            </a:pPr>
            <a:r>
              <a:rPr lang="en-US" altLang="en-US" sz="40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PF</a:t>
            </a:r>
            <a:r>
              <a:rPr lang="id-ID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	</a:t>
            </a:r>
            <a:r>
              <a:rPr lang="en-US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:</a:t>
            </a:r>
            <a:r>
              <a:rPr lang="id-ID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Kasih karunia, rahmat dan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damai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sejahtera dari Allah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Bapa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dan Kristus Yesus,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Tuhan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kita, menyertai engkau. </a:t>
            </a:r>
            <a:endParaRPr lang="id-ID" dirty="0" smtClean="0">
              <a:ln w="19050">
                <a:noFill/>
                <a:prstDash val="solid"/>
              </a:ln>
              <a:solidFill>
                <a:schemeClr val="tx1"/>
              </a:solidFill>
            </a:endParaRPr>
          </a:p>
          <a:p>
            <a:pPr marL="1438275" indent="-1438275">
              <a:buNone/>
            </a:pPr>
            <a:r>
              <a:rPr lang="en-US" altLang="en-US" sz="4000" dirty="0" err="1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Umat</a:t>
            </a:r>
            <a:r>
              <a:rPr lang="id-ID" altLang="en-US" sz="40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altLang="en-US" sz="40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:</a:t>
            </a:r>
            <a:r>
              <a:rPr lang="id-ID" altLang="en-US" sz="60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DAN </a:t>
            </a:r>
            <a:r>
              <a:rPr lang="id-ID" altLang="en-US" sz="60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MENYERTAIMU JUGA</a:t>
            </a:r>
            <a:endParaRPr lang="en-US" altLang="en-US" sz="7200" dirty="0">
              <a:ln w="19050">
                <a:noFill/>
                <a:prstDash val="solid"/>
              </a:ln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7" y="70564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757128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KJ 240a: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DATANGLAH,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YA SUMBER RAHMAT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98673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KANTORIA: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91673" y="1161490"/>
            <a:ext cx="7186411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Datanglah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ya</a:t>
            </a:r>
            <a:r>
              <a:rPr lang="en-US" sz="7200" dirty="0" smtClean="0"/>
              <a:t> </a:t>
            </a:r>
            <a:r>
              <a:rPr lang="en-US" sz="7200" dirty="0" err="1"/>
              <a:t>Sumber</a:t>
            </a:r>
            <a:r>
              <a:rPr lang="en-US" sz="7200" dirty="0"/>
              <a:t> </a:t>
            </a:r>
            <a:r>
              <a:rPr lang="en-US" sz="7200" dirty="0" err="1"/>
              <a:t>rahmat</a:t>
            </a:r>
            <a:r>
              <a:rPr lang="en-US" sz="7200" dirty="0"/>
              <a:t>, </a:t>
            </a:r>
            <a:r>
              <a:rPr lang="en-US" sz="7200" dirty="0" err="1"/>
              <a:t>selaraskan</a:t>
            </a:r>
            <a:r>
              <a:rPr lang="en-US" sz="7200" dirty="0"/>
              <a:t> </a:t>
            </a:r>
            <a:r>
              <a:rPr lang="en-US" sz="7200" dirty="0" err="1"/>
              <a:t>hatiku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7160009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KANTORIA: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71538" y="1161490"/>
            <a:ext cx="7129462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menyanyikan</a:t>
            </a:r>
            <a:r>
              <a:rPr lang="en-US" sz="7200" dirty="0"/>
              <a:t> </a:t>
            </a:r>
            <a:r>
              <a:rPr lang="en-US" sz="7200" dirty="0" err="1"/>
              <a:t>kasih</a:t>
            </a:r>
            <a:r>
              <a:rPr lang="en-US" sz="7200" dirty="0"/>
              <a:t> </a:t>
            </a:r>
            <a:r>
              <a:rPr lang="en-US" sz="7200" dirty="0" err="1"/>
              <a:t>s’lamat</a:t>
            </a:r>
            <a:r>
              <a:rPr lang="en-US" sz="7200" dirty="0"/>
              <a:t>  yang </a:t>
            </a:r>
            <a:r>
              <a:rPr lang="en-US" sz="7200" dirty="0" err="1"/>
              <a:t>tak</a:t>
            </a:r>
            <a:r>
              <a:rPr lang="en-US" sz="7200" dirty="0"/>
              <a:t> </a:t>
            </a:r>
            <a:r>
              <a:rPr lang="en-US" sz="7200" dirty="0" err="1"/>
              <a:t>kunjung</a:t>
            </a:r>
            <a:r>
              <a:rPr lang="en-US" sz="7200" dirty="0"/>
              <a:t> </a:t>
            </a:r>
            <a:r>
              <a:rPr lang="en-US" sz="7200" dirty="0" err="1"/>
              <a:t>berhenti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9218334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KANTORIA: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71538" y="1029448"/>
            <a:ext cx="7129462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smtClean="0"/>
              <a:t>Ajar </a:t>
            </a:r>
            <a:r>
              <a:rPr lang="en-US" sz="7200" dirty="0" err="1"/>
              <a:t>aku</a:t>
            </a:r>
            <a:r>
              <a:rPr lang="en-US" sz="7200" dirty="0"/>
              <a:t> </a:t>
            </a:r>
            <a:r>
              <a:rPr lang="en-US" sz="7200" dirty="0" err="1"/>
              <a:t>madah</a:t>
            </a:r>
            <a:r>
              <a:rPr lang="en-US" sz="7200" dirty="0"/>
              <a:t> </a:t>
            </a:r>
            <a:r>
              <a:rPr lang="en-US" sz="7200" dirty="0" err="1"/>
              <a:t>indah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gita</a:t>
            </a:r>
            <a:r>
              <a:rPr lang="en-US" sz="7200" dirty="0" smtClean="0"/>
              <a:t> </a:t>
            </a:r>
            <a:r>
              <a:rPr lang="en-US" sz="7200" dirty="0" err="1"/>
              <a:t>balai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sorga</a:t>
            </a:r>
            <a:r>
              <a:rPr lang="en-US" sz="7200" dirty="0" smtClean="0"/>
              <a:t>-Mu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7008065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KANTORIA: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45780" y="908257"/>
            <a:ext cx="7229274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Aku</a:t>
            </a:r>
            <a:r>
              <a:rPr lang="en-US" sz="7200" dirty="0"/>
              <a:t>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gunung</a:t>
            </a:r>
            <a:r>
              <a:rPr lang="en-US" sz="7200" dirty="0" smtClean="0"/>
              <a:t> </a:t>
            </a:r>
            <a:r>
              <a:rPr lang="en-US" sz="7200" dirty="0" err="1"/>
              <a:t>kokoh</a:t>
            </a:r>
            <a:r>
              <a:rPr lang="en-US" sz="7200" dirty="0"/>
              <a:t>, </a:t>
            </a:r>
            <a:r>
              <a:rPr lang="en-US" sz="7200" dirty="0" err="1"/>
              <a:t>gunung</a:t>
            </a:r>
            <a:r>
              <a:rPr lang="en-US" sz="7200" dirty="0"/>
              <a:t> </a:t>
            </a:r>
            <a:r>
              <a:rPr lang="en-US" sz="7200" dirty="0" err="1"/>
              <a:t>pengasihan</a:t>
            </a:r>
            <a:r>
              <a:rPr lang="en-US" sz="7200" dirty="0"/>
              <a:t>-Mu.</a:t>
            </a:r>
            <a:endParaRPr lang="id-ID" sz="7200" dirty="0"/>
          </a:p>
        </p:txBody>
      </p:sp>
      <p:sp>
        <p:nvSpPr>
          <p:cNvPr id="4" name="Panah Kanan 3"/>
          <p:cNvSpPr/>
          <p:nvPr/>
        </p:nvSpPr>
        <p:spPr>
          <a:xfrm>
            <a:off x="5768125" y="5662946"/>
            <a:ext cx="723632" cy="5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491757" y="560124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PKLU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18929004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41584"/>
            <a:ext cx="7886700" cy="1001480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PKLU: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28687" y="1142324"/>
            <a:ext cx="7286625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Hingga</a:t>
            </a:r>
            <a:r>
              <a:rPr lang="en-US" sz="8000" dirty="0"/>
              <a:t> </a:t>
            </a:r>
            <a:r>
              <a:rPr lang="en-US" sz="8000" dirty="0" err="1"/>
              <a:t>kini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‘</a:t>
            </a:r>
            <a:r>
              <a:rPr lang="en-US" sz="8000" dirty="0" err="1"/>
              <a:t>ku</a:t>
            </a:r>
            <a:r>
              <a:rPr lang="en-US" sz="8000" dirty="0"/>
              <a:t> </a:t>
            </a:r>
            <a:r>
              <a:rPr lang="en-US" sz="8000" dirty="0" err="1"/>
              <a:t>selamat</a:t>
            </a:r>
            <a:r>
              <a:rPr lang="en-US" sz="8000" dirty="0"/>
              <a:t>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kuat</a:t>
            </a:r>
            <a:r>
              <a:rPr lang="en-US" sz="8000" dirty="0"/>
              <a:t> yang </a:t>
            </a:r>
            <a:r>
              <a:rPr lang="en-US" sz="8000" dirty="0" err="1"/>
              <a:t>Kaub’ri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25307963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41584"/>
            <a:ext cx="7886700" cy="1001480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PKLU: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28687" y="1142324"/>
            <a:ext cx="7286625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Kuharapkan</a:t>
            </a:r>
            <a:r>
              <a:rPr lang="en-US" sz="8000" dirty="0"/>
              <a:t> </a:t>
            </a:r>
            <a:r>
              <a:rPr lang="en-US" sz="8000" dirty="0" err="1"/>
              <a:t>akan</a:t>
            </a:r>
            <a:r>
              <a:rPr lang="en-US" sz="8000" dirty="0"/>
              <a:t> </a:t>
            </a:r>
            <a:r>
              <a:rPr lang="en-US" sz="8000" dirty="0" err="1"/>
              <a:t>dapat</a:t>
            </a:r>
            <a:r>
              <a:rPr lang="en-US" sz="8000" dirty="0"/>
              <a:t> </a:t>
            </a:r>
            <a:r>
              <a:rPr lang="en-US" sz="8000" dirty="0" err="1"/>
              <a:t>sampai</a:t>
            </a:r>
            <a:r>
              <a:rPr lang="en-US" sz="8000" dirty="0"/>
              <a:t> di </a:t>
            </a:r>
            <a:r>
              <a:rPr lang="en-US" sz="8000" dirty="0" err="1"/>
              <a:t>neg’ri</a:t>
            </a:r>
            <a:r>
              <a:rPr lang="en-US" sz="8000" dirty="0"/>
              <a:t> </a:t>
            </a:r>
            <a:r>
              <a:rPr lang="en-US" sz="8000" dirty="0" err="1"/>
              <a:t>seri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178457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000" i="1" dirty="0"/>
              <a:t>IA telah memimpin dan menyertai kami Kaum Lanjut </a:t>
            </a:r>
            <a:r>
              <a:rPr lang="fi-FI" sz="6000" i="1" dirty="0" smtClean="0"/>
              <a:t>Usia,</a:t>
            </a:r>
            <a:r>
              <a:rPr lang="id-ID" sz="6000" i="1" dirty="0" smtClean="0"/>
              <a:t/>
            </a:r>
            <a:br>
              <a:rPr lang="id-ID" sz="6000" i="1" dirty="0" smtClean="0"/>
            </a:br>
            <a:r>
              <a:rPr lang="id-ID" sz="6000" i="1" dirty="0" smtClean="0"/>
              <a:t>Hidup </a:t>
            </a:r>
            <a:r>
              <a:rPr lang="id-ID" sz="6000" i="1" dirty="0"/>
              <a:t>kami</a:t>
            </a:r>
            <a:r>
              <a:rPr lang="fi-FI" sz="6000" i="1" dirty="0"/>
              <a:t>  diberkati Tuhan.</a:t>
            </a:r>
            <a:endParaRPr lang="id-ID" sz="6000" i="1" dirty="0"/>
          </a:p>
        </p:txBody>
      </p:sp>
    </p:spTree>
    <p:extLst>
      <p:ext uri="{BB962C8B-B14F-4D97-AF65-F5344CB8AC3E}">
        <p14:creationId xmlns:p14="http://schemas.microsoft.com/office/powerpoint/2010/main" val="36845104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41584"/>
            <a:ext cx="7886700" cy="1001480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PKLU: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11369" y="1033908"/>
            <a:ext cx="7286625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Yesus</a:t>
            </a:r>
            <a:r>
              <a:rPr lang="en-US" sz="8000" dirty="0"/>
              <a:t> </a:t>
            </a:r>
            <a:r>
              <a:rPr lang="en-US" sz="8000" dirty="0" err="1"/>
              <a:t>cari</a:t>
            </a:r>
            <a:r>
              <a:rPr lang="en-US" sz="8000" dirty="0"/>
              <a:t> </a:t>
            </a:r>
            <a:r>
              <a:rPr lang="en-US" sz="8000" dirty="0" err="1"/>
              <a:t>akan</a:t>
            </a:r>
            <a:r>
              <a:rPr lang="en-US" sz="8000" dirty="0"/>
              <a:t> </a:t>
            </a:r>
            <a:r>
              <a:rPr lang="en-US" sz="8000" dirty="0" err="1"/>
              <a:t>daku</a:t>
            </a:r>
            <a:r>
              <a:rPr lang="en-US" sz="8000" dirty="0"/>
              <a:t>, </a:t>
            </a:r>
            <a:r>
              <a:rPr lang="en-US" sz="8000" dirty="0" err="1"/>
              <a:t>domba</a:t>
            </a:r>
            <a:r>
              <a:rPr lang="en-US" sz="8000" dirty="0"/>
              <a:t> </a:t>
            </a:r>
            <a:r>
              <a:rPr lang="en-US" sz="8000" dirty="0" err="1"/>
              <a:t>binal</a:t>
            </a:r>
            <a:r>
              <a:rPr lang="en-US" sz="8000" dirty="0"/>
              <a:t> yang </a:t>
            </a:r>
            <a:r>
              <a:rPr lang="en-US" sz="8000" dirty="0" err="1"/>
              <a:t>sesat</a:t>
            </a:r>
            <a:r>
              <a:rPr lang="en-US" sz="8000" dirty="0"/>
              <a:t>;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71559751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41584"/>
            <a:ext cx="7886700" cy="1001480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PKLU: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28687" y="943756"/>
            <a:ext cx="7286625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untuk</a:t>
            </a:r>
            <a:r>
              <a:rPr lang="en-US" sz="8000" dirty="0"/>
              <a:t> </a:t>
            </a:r>
            <a:r>
              <a:rPr lang="en-US" sz="8000" dirty="0" err="1"/>
              <a:t>membela</a:t>
            </a:r>
            <a:r>
              <a:rPr lang="en-US" sz="8000" dirty="0"/>
              <a:t> </a:t>
            </a:r>
            <a:r>
              <a:rPr lang="en-US" sz="8000" dirty="0" err="1"/>
              <a:t>diriku</a:t>
            </a:r>
            <a:r>
              <a:rPr lang="en-US" sz="8000" dirty="0"/>
              <a:t> </a:t>
            </a:r>
            <a:r>
              <a:rPr lang="en-US" sz="8000" dirty="0" err="1"/>
              <a:t>dipikul</a:t>
            </a:r>
            <a:r>
              <a:rPr lang="en-US" sz="8000" dirty="0"/>
              <a:t>-Nya </a:t>
            </a:r>
            <a:r>
              <a:rPr lang="en-US" sz="8000" dirty="0" err="1"/>
              <a:t>salib</a:t>
            </a:r>
            <a:r>
              <a:rPr lang="en-US" sz="8000" dirty="0"/>
              <a:t> </a:t>
            </a:r>
            <a:r>
              <a:rPr lang="en-US" sz="8000" dirty="0" err="1"/>
              <a:t>b’rat</a:t>
            </a:r>
            <a:r>
              <a:rPr lang="en-US" sz="8000" dirty="0"/>
              <a:t>.</a:t>
            </a:r>
            <a:endParaRPr lang="id-ID" sz="8000" dirty="0"/>
          </a:p>
        </p:txBody>
      </p:sp>
      <p:sp>
        <p:nvSpPr>
          <p:cNvPr id="4" name="Panah Kanan 3"/>
          <p:cNvSpPr/>
          <p:nvPr/>
        </p:nvSpPr>
        <p:spPr>
          <a:xfrm>
            <a:off x="5872768" y="5734113"/>
            <a:ext cx="723632" cy="5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686553" y="5633780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UMAT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327641045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57262" y="930878"/>
            <a:ext cx="702945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Tiap</a:t>
            </a:r>
            <a:r>
              <a:rPr lang="en-US" sz="7200" dirty="0"/>
              <a:t> </a:t>
            </a:r>
            <a:r>
              <a:rPr lang="en-US" sz="7200" dirty="0" err="1"/>
              <a:t>hari</a:t>
            </a:r>
            <a:r>
              <a:rPr lang="en-US" sz="7200" dirty="0"/>
              <a:t> ‘</a:t>
            </a:r>
            <a:r>
              <a:rPr lang="en-US" sz="7200" dirty="0" err="1"/>
              <a:t>ku</a:t>
            </a:r>
            <a:r>
              <a:rPr lang="en-US" sz="7200" dirty="0"/>
              <a:t> </a:t>
            </a:r>
            <a:r>
              <a:rPr lang="en-US" sz="7200" dirty="0" err="1"/>
              <a:t>berutang</a:t>
            </a:r>
            <a:r>
              <a:rPr lang="en-US" sz="7200" dirty="0"/>
              <a:t>  </a:t>
            </a:r>
            <a:r>
              <a:rPr lang="en-US" sz="7200" dirty="0" err="1"/>
              <a:t>pada</a:t>
            </a:r>
            <a:r>
              <a:rPr lang="en-US" sz="7200" dirty="0"/>
              <a:t> </a:t>
            </a:r>
            <a:r>
              <a:rPr lang="en-US" sz="7200" dirty="0" err="1"/>
              <a:t>kasih</a:t>
            </a:r>
            <a:r>
              <a:rPr lang="en-US" sz="7200" dirty="0"/>
              <a:t> </a:t>
            </a:r>
            <a:r>
              <a:rPr lang="en-US" sz="7200" dirty="0" err="1"/>
              <a:t>abadi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36855808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57262" y="1050037"/>
            <a:ext cx="702945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Rantailah</a:t>
            </a:r>
            <a:r>
              <a:rPr lang="en-US" sz="7200" dirty="0"/>
              <a:t> </a:t>
            </a:r>
            <a:r>
              <a:rPr lang="en-US" sz="7200" dirty="0" err="1"/>
              <a:t>hatiku</a:t>
            </a:r>
            <a:r>
              <a:rPr lang="en-US" sz="7200" dirty="0"/>
              <a:t> </a:t>
            </a:r>
            <a:r>
              <a:rPr lang="en-US" sz="7200" dirty="0" err="1"/>
              <a:t>curang</a:t>
            </a:r>
            <a:r>
              <a:rPr lang="en-US" sz="7200" dirty="0"/>
              <a:t> </a:t>
            </a:r>
            <a:r>
              <a:rPr lang="en-US" sz="7200" dirty="0" err="1"/>
              <a:t>dengan</a:t>
            </a:r>
            <a:r>
              <a:rPr lang="en-US" sz="7200" dirty="0"/>
              <a:t> </a:t>
            </a:r>
            <a:r>
              <a:rPr lang="en-US" sz="7200" dirty="0" err="1"/>
              <a:t>rahmat</a:t>
            </a:r>
            <a:r>
              <a:rPr lang="en-US" sz="7200" dirty="0"/>
              <a:t> </a:t>
            </a:r>
            <a:r>
              <a:rPr lang="en-US" sz="7200" dirty="0" err="1"/>
              <a:t>tak</a:t>
            </a:r>
            <a:r>
              <a:rPr lang="en-US" sz="7200" dirty="0"/>
              <a:t> </a:t>
            </a:r>
            <a:r>
              <a:rPr lang="en-US" sz="7200" dirty="0" err="1"/>
              <a:t>henti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2992306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57262" y="1050037"/>
            <a:ext cx="702945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‘Ku </a:t>
            </a:r>
            <a:r>
              <a:rPr lang="en-US" sz="7200" dirty="0" err="1"/>
              <a:t>dipikat</a:t>
            </a:r>
            <a:r>
              <a:rPr lang="en-US" sz="7200" dirty="0"/>
              <a:t> </a:t>
            </a:r>
            <a:r>
              <a:rPr lang="en-US" sz="7200" dirty="0" err="1"/>
              <a:t>pencobaan</a:t>
            </a:r>
            <a:r>
              <a:rPr lang="en-US" sz="7200" dirty="0"/>
              <a:t> </a:t>
            </a:r>
            <a:r>
              <a:rPr lang="en-US" sz="7200" dirty="0" err="1"/>
              <a:t>meninggalkan</a:t>
            </a:r>
            <a:r>
              <a:rPr lang="en-US" sz="7200" dirty="0"/>
              <a:t> </a:t>
            </a:r>
            <a:r>
              <a:rPr lang="en-US" sz="7200" dirty="0" err="1"/>
              <a:t>kasih</a:t>
            </a:r>
            <a:r>
              <a:rPr lang="en-US" sz="7200" dirty="0"/>
              <a:t>-Mu;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7314544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57262" y="1050037"/>
            <a:ext cx="702945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inilah</a:t>
            </a:r>
            <a:r>
              <a:rPr lang="en-US" sz="7200" dirty="0"/>
              <a:t> </a:t>
            </a:r>
            <a:r>
              <a:rPr lang="en-US" sz="7200" dirty="0" err="1"/>
              <a:t>hatiku</a:t>
            </a:r>
            <a:r>
              <a:rPr lang="en-US" sz="7200" dirty="0"/>
              <a:t>, </a:t>
            </a:r>
            <a:r>
              <a:rPr lang="en-US" sz="7200" dirty="0" err="1"/>
              <a:t>Tuhan</a:t>
            </a:r>
            <a:r>
              <a:rPr lang="en-US" sz="7200" dirty="0"/>
              <a:t>,  </a:t>
            </a:r>
            <a:r>
              <a:rPr lang="en-US" sz="7200" dirty="0" err="1"/>
              <a:t>meteraikan</a:t>
            </a:r>
            <a:r>
              <a:rPr lang="en-US" sz="7200" dirty="0"/>
              <a:t> </a:t>
            </a:r>
            <a:r>
              <a:rPr lang="en-US" sz="7200" dirty="0" err="1"/>
              <a:t>bagi</a:t>
            </a:r>
            <a:r>
              <a:rPr lang="en-US" sz="7200" dirty="0"/>
              <a:t>-Mu! </a:t>
            </a:r>
            <a:endParaRPr lang="id-ID" sz="7200" dirty="0"/>
          </a:p>
        </p:txBody>
      </p:sp>
      <p:sp>
        <p:nvSpPr>
          <p:cNvPr id="4" name="Kotak Teks 3"/>
          <p:cNvSpPr txBox="1"/>
          <p:nvPr/>
        </p:nvSpPr>
        <p:spPr>
          <a:xfrm>
            <a:off x="6577482" y="545729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duduk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176188911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4305" y="2159919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PENGAKUAN DOSA</a:t>
            </a:r>
            <a:endParaRPr lang="en-US" sz="8800" dirty="0"/>
          </a:p>
        </p:txBody>
      </p:sp>
      <p:sp>
        <p:nvSpPr>
          <p:cNvPr id="3" name="Kotak Teks 2"/>
          <p:cNvSpPr txBox="1"/>
          <p:nvPr/>
        </p:nvSpPr>
        <p:spPr>
          <a:xfrm>
            <a:off x="1035719" y="3850215"/>
            <a:ext cx="6763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7200" b="1" i="1" dirty="0" smtClean="0">
                <a:latin typeface="Monotype Corsiva" panose="03010101010201010101" pitchFamily="66" charset="0"/>
              </a:rPr>
              <a:t>(diselingi GB 25)</a:t>
            </a:r>
            <a:endParaRPr lang="id-ID" sz="7200" b="1" i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6872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845109"/>
          </a:xfrm>
        </p:spPr>
        <p:txBody>
          <a:bodyPr>
            <a:normAutofit/>
          </a:bodyPr>
          <a:lstStyle/>
          <a:p>
            <a:pPr algn="ctr"/>
            <a:r>
              <a:rPr lang="id-ID" sz="4800" u="sng" dirty="0" smtClean="0"/>
              <a:t>P2:</a:t>
            </a:r>
            <a:endParaRPr lang="en-US" sz="48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968188"/>
            <a:ext cx="7286625" cy="5246875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5400" i="1" dirty="0" err="1"/>
              <a:t>Umat</a:t>
            </a:r>
            <a:r>
              <a:rPr lang="en-US" sz="5400" i="1" dirty="0"/>
              <a:t>, d</a:t>
            </a:r>
            <a:r>
              <a:rPr lang="id-ID" sz="5400" i="1" dirty="0"/>
              <a:t>i hadapan Allah Maha</a:t>
            </a:r>
            <a:r>
              <a:rPr lang="en-US" sz="5400" i="1" dirty="0" err="1"/>
              <a:t>tahu</a:t>
            </a:r>
            <a:r>
              <a:rPr lang="id-ID" sz="5400" i="1" dirty="0"/>
              <a:t>, mari </a:t>
            </a:r>
            <a:r>
              <a:rPr lang="en-US" sz="5400" i="1" dirty="0" err="1"/>
              <a:t>tunduk</a:t>
            </a:r>
            <a:r>
              <a:rPr lang="en-US" sz="5400" i="1" dirty="0"/>
              <a:t> </a:t>
            </a:r>
            <a:r>
              <a:rPr lang="en-US" sz="5400" i="1" dirty="0" err="1"/>
              <a:t>dalam</a:t>
            </a:r>
            <a:r>
              <a:rPr lang="en-US" sz="5400" i="1" dirty="0"/>
              <a:t> </a:t>
            </a:r>
            <a:r>
              <a:rPr lang="en-US" sz="5400" i="1" dirty="0" err="1"/>
              <a:t>penyesalan</a:t>
            </a:r>
            <a:r>
              <a:rPr lang="en-US" sz="5400" i="1" dirty="0"/>
              <a:t>                  </a:t>
            </a:r>
            <a:r>
              <a:rPr lang="en-US" sz="5400" i="1" dirty="0" err="1"/>
              <a:t>untuk</a:t>
            </a:r>
            <a:r>
              <a:rPr lang="en-US" sz="5400" i="1" dirty="0"/>
              <a:t> </a:t>
            </a:r>
            <a:r>
              <a:rPr lang="id-ID" sz="5400" i="1" dirty="0"/>
              <a:t>mengaku kesalahan dan dosa kita</a:t>
            </a:r>
            <a:r>
              <a:rPr lang="en-US" sz="5400" i="1" dirty="0"/>
              <a:t> </a:t>
            </a:r>
            <a:r>
              <a:rPr lang="en-US" sz="5400" i="1" dirty="0" err="1"/>
              <a:t>kepada</a:t>
            </a:r>
            <a:r>
              <a:rPr lang="en-US" sz="5400" i="1" dirty="0"/>
              <a:t>-Nya .</a:t>
            </a:r>
            <a:r>
              <a:rPr lang="id-ID" sz="5400" i="1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838699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143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2581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25: bait 1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TUHAN, KAMI BERLUMURAN DOSA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8141990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64337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 </a:t>
            </a:r>
            <a:r>
              <a:rPr lang="en-US" sz="7200" dirty="0" err="1"/>
              <a:t>Tuhan</a:t>
            </a:r>
            <a:r>
              <a:rPr lang="en-US" sz="7200" dirty="0"/>
              <a:t>, kami </a:t>
            </a:r>
            <a:r>
              <a:rPr lang="en-US" sz="7200" dirty="0" err="1"/>
              <a:t>berlumuran</a:t>
            </a:r>
            <a:r>
              <a:rPr lang="en-US" sz="7200" dirty="0"/>
              <a:t> </a:t>
            </a:r>
            <a:r>
              <a:rPr lang="en-US" sz="7200" dirty="0" err="1"/>
              <a:t>dosa</a:t>
            </a:r>
            <a:r>
              <a:rPr lang="en-US" sz="7200" dirty="0"/>
              <a:t>. </a:t>
            </a:r>
            <a:r>
              <a:rPr lang="en-US" sz="7200" dirty="0" err="1"/>
              <a:t>Tuhan</a:t>
            </a:r>
            <a:r>
              <a:rPr lang="en-US" sz="7200" dirty="0"/>
              <a:t>, </a:t>
            </a:r>
            <a:r>
              <a:rPr lang="en-US" sz="7200" dirty="0" err="1"/>
              <a:t>sudilah</a:t>
            </a:r>
            <a:r>
              <a:rPr lang="en-US" sz="7200" dirty="0"/>
              <a:t> </a:t>
            </a:r>
            <a:r>
              <a:rPr lang="en-US" sz="7200" dirty="0" err="1"/>
              <a:t>ampuni</a:t>
            </a:r>
            <a:r>
              <a:rPr lang="en-US" sz="7200" dirty="0"/>
              <a:t> kami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41031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600" i="1" dirty="0"/>
              <a:t>Lihat,  kami sehat  karena menjaga iman kami kepada Kristus ...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423357994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42974" y="968188"/>
            <a:ext cx="7443789" cy="588981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200" dirty="0"/>
              <a:t>Hari-</a:t>
            </a:r>
            <a:r>
              <a:rPr lang="en-US" sz="6200" dirty="0" err="1"/>
              <a:t>hari</a:t>
            </a:r>
            <a:r>
              <a:rPr lang="en-US" sz="6200" dirty="0"/>
              <a:t> yang kami </a:t>
            </a:r>
            <a:r>
              <a:rPr lang="en-US" sz="6200" dirty="0" err="1"/>
              <a:t>lewati</a:t>
            </a:r>
            <a:r>
              <a:rPr lang="en-US" sz="6200" dirty="0"/>
              <a:t> </a:t>
            </a:r>
            <a:r>
              <a:rPr lang="en-US" sz="6200" dirty="0" err="1"/>
              <a:t>adalah</a:t>
            </a:r>
            <a:r>
              <a:rPr lang="en-US" sz="6200" dirty="0"/>
              <a:t> </a:t>
            </a:r>
            <a:r>
              <a:rPr lang="en-US" sz="6200" dirty="0" err="1"/>
              <a:t>kekurangan</a:t>
            </a:r>
            <a:r>
              <a:rPr lang="en-US" sz="6200" dirty="0"/>
              <a:t> </a:t>
            </a:r>
            <a:r>
              <a:rPr lang="en-US" sz="6200" dirty="0" err="1"/>
              <a:t>kasih</a:t>
            </a:r>
            <a:r>
              <a:rPr lang="en-US" sz="6200" dirty="0"/>
              <a:t>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dirty="0" err="1"/>
              <a:t>kepeduliaan</a:t>
            </a:r>
            <a:r>
              <a:rPr lang="en-US" sz="6200" dirty="0"/>
              <a:t> </a:t>
            </a:r>
            <a:r>
              <a:rPr lang="en-US" sz="6200" dirty="0" err="1"/>
              <a:t>terhadap</a:t>
            </a:r>
            <a:r>
              <a:rPr lang="en-US" sz="6200" dirty="0"/>
              <a:t> </a:t>
            </a:r>
            <a:r>
              <a:rPr lang="en-US" sz="6200" dirty="0" err="1"/>
              <a:t>sesama</a:t>
            </a:r>
            <a:r>
              <a:rPr lang="en-US" sz="6200" dirty="0"/>
              <a:t>. </a:t>
            </a:r>
            <a:endParaRPr lang="id-ID" sz="6200" dirty="0"/>
          </a:p>
        </p:txBody>
      </p:sp>
    </p:spTree>
    <p:extLst>
      <p:ext uri="{BB962C8B-B14F-4D97-AF65-F5344CB8AC3E}">
        <p14:creationId xmlns:p14="http://schemas.microsoft.com/office/powerpoint/2010/main" val="16129449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/>
              <a:t>Kami </a:t>
            </a:r>
            <a:r>
              <a:rPr lang="en-US" sz="6000" dirty="0" err="1"/>
              <a:t>tidak</a:t>
            </a:r>
            <a:r>
              <a:rPr lang="en-US" sz="6000" dirty="0"/>
              <a:t> </a:t>
            </a:r>
            <a:r>
              <a:rPr lang="en-US" sz="6000" dirty="0" err="1"/>
              <a:t>mengasihi</a:t>
            </a:r>
            <a:r>
              <a:rPr lang="en-US" sz="6000" dirty="0"/>
              <a:t> </a:t>
            </a:r>
            <a:r>
              <a:rPr lang="en-US" sz="6000" dirty="0" err="1"/>
              <a:t>sesama</a:t>
            </a:r>
            <a:r>
              <a:rPr lang="en-US" sz="6000" dirty="0"/>
              <a:t> </a:t>
            </a:r>
            <a:r>
              <a:rPr lang="en-US" sz="6000" dirty="0" err="1"/>
              <a:t>terlebih</a:t>
            </a:r>
            <a:r>
              <a:rPr lang="en-US" sz="6000" dirty="0"/>
              <a:t> yang </a:t>
            </a:r>
            <a:r>
              <a:rPr lang="en-US" sz="6000" dirty="0" err="1"/>
              <a:t>miskin</a:t>
            </a:r>
            <a:r>
              <a:rPr lang="en-US" sz="6000" dirty="0"/>
              <a:t>, </a:t>
            </a:r>
            <a:r>
              <a:rPr lang="en-US" sz="6000" dirty="0" err="1"/>
              <a:t>kecil</a:t>
            </a:r>
            <a:r>
              <a:rPr lang="en-US" sz="6000" dirty="0"/>
              <a:t> </a:t>
            </a:r>
            <a:r>
              <a:rPr lang="en-US" sz="6000" dirty="0" err="1"/>
              <a:t>dan</a:t>
            </a:r>
            <a:r>
              <a:rPr lang="en-US" sz="6000" dirty="0"/>
              <a:t> </a:t>
            </a:r>
            <a:r>
              <a:rPr lang="en-US" sz="6000" dirty="0" err="1"/>
              <a:t>menderita</a:t>
            </a:r>
            <a:r>
              <a:rPr lang="en-US" sz="6000" dirty="0"/>
              <a:t>,</a:t>
            </a:r>
            <a:endParaRPr lang="id-ID" sz="5400" dirty="0"/>
          </a:p>
        </p:txBody>
      </p:sp>
    </p:spTree>
    <p:extLst>
      <p:ext uri="{BB962C8B-B14F-4D97-AF65-F5344CB8AC3E}">
        <p14:creationId xmlns:p14="http://schemas.microsoft.com/office/powerpoint/2010/main" val="205826154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/>
              <a:t>kami </a:t>
            </a:r>
            <a:r>
              <a:rPr lang="en-US" sz="6000" dirty="0" err="1"/>
              <a:t>tidak</a:t>
            </a:r>
            <a:r>
              <a:rPr lang="en-US" sz="6000" dirty="0"/>
              <a:t> </a:t>
            </a:r>
            <a:r>
              <a:rPr lang="en-US" sz="6000" dirty="0" err="1"/>
              <a:t>hidup</a:t>
            </a:r>
            <a:r>
              <a:rPr lang="en-US" sz="6000" dirty="0"/>
              <a:t> </a:t>
            </a:r>
            <a:r>
              <a:rPr lang="en-US" sz="6000" dirty="0" err="1"/>
              <a:t>menurut</a:t>
            </a:r>
            <a:r>
              <a:rPr lang="en-US" sz="6000" dirty="0"/>
              <a:t> </a:t>
            </a:r>
            <a:r>
              <a:rPr lang="en-US" sz="6000" dirty="0" err="1"/>
              <a:t>tuntunan</a:t>
            </a:r>
            <a:r>
              <a:rPr lang="en-US" sz="6000" dirty="0"/>
              <a:t> </a:t>
            </a:r>
            <a:r>
              <a:rPr lang="en-US" sz="6000" dirty="0" err="1"/>
              <a:t>kasih</a:t>
            </a:r>
            <a:r>
              <a:rPr lang="en-US" sz="6000" dirty="0"/>
              <a:t>-Mu, </a:t>
            </a:r>
            <a:r>
              <a:rPr lang="en-US" sz="6000" dirty="0" err="1"/>
              <a:t>Bapa</a:t>
            </a:r>
            <a:r>
              <a:rPr lang="en-US" sz="6000" dirty="0"/>
              <a:t>.  </a:t>
            </a:r>
            <a:r>
              <a:rPr lang="en-US" sz="6000" dirty="0" err="1"/>
              <a:t>Ampunilah</a:t>
            </a:r>
            <a:r>
              <a:rPr lang="en-US" sz="6000" dirty="0"/>
              <a:t> kami. 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8873975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400" dirty="0"/>
              <a:t>Hari-</a:t>
            </a:r>
            <a:r>
              <a:rPr lang="en-US" sz="6400" dirty="0" err="1"/>
              <a:t>hari</a:t>
            </a:r>
            <a:r>
              <a:rPr lang="en-US" sz="6400" dirty="0"/>
              <a:t> yang kami </a:t>
            </a:r>
            <a:r>
              <a:rPr lang="en-US" sz="6400" dirty="0" err="1"/>
              <a:t>lewati</a:t>
            </a:r>
            <a:r>
              <a:rPr lang="en-US" sz="6400" dirty="0"/>
              <a:t>  </a:t>
            </a:r>
            <a:r>
              <a:rPr lang="en-US" sz="6400" dirty="0" err="1"/>
              <a:t>adalah</a:t>
            </a:r>
            <a:r>
              <a:rPr lang="en-US" sz="6400" dirty="0"/>
              <a:t> </a:t>
            </a:r>
            <a:r>
              <a:rPr lang="en-US" sz="6400" dirty="0" err="1"/>
              <a:t>kesenangan</a:t>
            </a:r>
            <a:r>
              <a:rPr lang="en-US" sz="6400" dirty="0"/>
              <a:t> </a:t>
            </a:r>
            <a:r>
              <a:rPr lang="en-US" sz="6400" dirty="0" err="1"/>
              <a:t>untuk</a:t>
            </a:r>
            <a:r>
              <a:rPr lang="en-US" sz="6400" dirty="0"/>
              <a:t> </a:t>
            </a:r>
            <a:r>
              <a:rPr lang="en-US" sz="6400" dirty="0" err="1"/>
              <a:t>diri</a:t>
            </a:r>
            <a:r>
              <a:rPr lang="en-US" sz="6400" dirty="0"/>
              <a:t> </a:t>
            </a:r>
            <a:r>
              <a:rPr lang="en-US" sz="6400" dirty="0" err="1"/>
              <a:t>sendiri</a:t>
            </a:r>
            <a:r>
              <a:rPr lang="en-US" sz="6400" dirty="0"/>
              <a:t>; </a:t>
            </a:r>
            <a:endParaRPr lang="id-ID" sz="6400" dirty="0"/>
          </a:p>
        </p:txBody>
      </p:sp>
    </p:spTree>
    <p:extLst>
      <p:ext uri="{BB962C8B-B14F-4D97-AF65-F5344CB8AC3E}">
        <p14:creationId xmlns:p14="http://schemas.microsoft.com/office/powerpoint/2010/main" val="173083624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/>
              <a:t>Kami </a:t>
            </a:r>
            <a:r>
              <a:rPr lang="en-US" sz="6000" dirty="0" err="1"/>
              <a:t>tidak</a:t>
            </a:r>
            <a:r>
              <a:rPr lang="en-US" sz="6000" dirty="0"/>
              <a:t> </a:t>
            </a:r>
            <a:r>
              <a:rPr lang="en-US" sz="6000" dirty="0" err="1"/>
              <a:t>menguatkan</a:t>
            </a:r>
            <a:r>
              <a:rPr lang="en-US" sz="6000" dirty="0"/>
              <a:t> </a:t>
            </a:r>
            <a:r>
              <a:rPr lang="en-US" sz="6000" dirty="0" err="1"/>
              <a:t>mereka</a:t>
            </a:r>
            <a:r>
              <a:rPr lang="en-US" sz="6000" dirty="0"/>
              <a:t> yang </a:t>
            </a:r>
            <a:r>
              <a:rPr lang="en-US" sz="6000" dirty="0" err="1"/>
              <a:t>sedang</a:t>
            </a:r>
            <a:r>
              <a:rPr lang="en-US" sz="6000" dirty="0"/>
              <a:t> </a:t>
            </a:r>
            <a:r>
              <a:rPr lang="en-US" sz="6000" dirty="0" err="1"/>
              <a:t>menantikan</a:t>
            </a:r>
            <a:r>
              <a:rPr lang="en-US" sz="6000" dirty="0"/>
              <a:t> </a:t>
            </a:r>
            <a:r>
              <a:rPr lang="en-US" sz="6000" dirty="0" err="1"/>
              <a:t>perbaikan</a:t>
            </a:r>
            <a:r>
              <a:rPr lang="en-US" sz="6000" dirty="0"/>
              <a:t> </a:t>
            </a:r>
            <a:r>
              <a:rPr lang="en-US" sz="6000" dirty="0" err="1"/>
              <a:t>hidup</a:t>
            </a:r>
            <a:r>
              <a:rPr lang="en-US" sz="6000" dirty="0"/>
              <a:t> … 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6543774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6600" dirty="0"/>
              <a:t> </a:t>
            </a:r>
            <a:r>
              <a:rPr lang="en-US" sz="6600" dirty="0"/>
              <a:t>Kami </a:t>
            </a:r>
            <a:r>
              <a:rPr lang="en-US" sz="6600" dirty="0" err="1"/>
              <a:t>tidak</a:t>
            </a:r>
            <a:r>
              <a:rPr lang="en-US" sz="6600" dirty="0"/>
              <a:t> </a:t>
            </a:r>
            <a:r>
              <a:rPr lang="en-US" sz="6600" dirty="0" err="1"/>
              <a:t>membahagiakan</a:t>
            </a:r>
            <a:r>
              <a:rPr lang="en-US" sz="6600" dirty="0"/>
              <a:t> </a:t>
            </a:r>
            <a:r>
              <a:rPr lang="en-US" sz="6600" dirty="0" err="1"/>
              <a:t>mereka</a:t>
            </a:r>
            <a:r>
              <a:rPr lang="en-US" sz="6600" dirty="0"/>
              <a:t> yang </a:t>
            </a:r>
            <a:r>
              <a:rPr lang="en-US" sz="6600" dirty="0" err="1"/>
              <a:t>kurang</a:t>
            </a:r>
            <a:r>
              <a:rPr lang="en-US" sz="6600" dirty="0"/>
              <a:t> </a:t>
            </a:r>
            <a:r>
              <a:rPr lang="en-US" sz="6600" dirty="0" err="1"/>
              <a:t>berkembang</a:t>
            </a:r>
            <a:r>
              <a:rPr lang="en-US" sz="6600" dirty="0"/>
              <a:t>; </a:t>
            </a:r>
            <a:endParaRPr lang="id-ID" sz="6400" dirty="0"/>
          </a:p>
        </p:txBody>
      </p:sp>
    </p:spTree>
    <p:extLst>
      <p:ext uri="{BB962C8B-B14F-4D97-AF65-F5344CB8AC3E}">
        <p14:creationId xmlns:p14="http://schemas.microsoft.com/office/powerpoint/2010/main" val="32236022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Ampunilah</a:t>
            </a:r>
            <a:r>
              <a:rPr lang="en-US" sz="6600" dirty="0"/>
              <a:t> kami.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8524809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143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2581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25: bait </a:t>
            </a:r>
            <a:r>
              <a:rPr lang="id-ID" sz="6000" dirty="0"/>
              <a:t>5</a:t>
            </a:r>
            <a:endParaRPr lang="id-ID" sz="6000" dirty="0" smtClean="0"/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TUHAN, KAMI BERLUMURAN DOSA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26850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Tuhan</a:t>
            </a:r>
            <a:r>
              <a:rPr lang="en-US" sz="7200" dirty="0"/>
              <a:t>, kami </a:t>
            </a:r>
            <a:r>
              <a:rPr lang="en-US" sz="7200" dirty="0" err="1"/>
              <a:t>ini</a:t>
            </a:r>
            <a:r>
              <a:rPr lang="en-US" sz="7200" dirty="0"/>
              <a:t> </a:t>
            </a:r>
            <a:r>
              <a:rPr lang="en-US" sz="7200" dirty="0" err="1"/>
              <a:t>bersehati</a:t>
            </a:r>
            <a:r>
              <a:rPr lang="en-US" sz="7200" dirty="0"/>
              <a:t>. 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Tuhan</a:t>
            </a:r>
            <a:r>
              <a:rPr lang="en-US" sz="7200" dirty="0"/>
              <a:t>, </a:t>
            </a:r>
            <a:r>
              <a:rPr lang="en-US" sz="7200" dirty="0" err="1"/>
              <a:t>satu</a:t>
            </a:r>
            <a:r>
              <a:rPr lang="en-US" sz="7200" dirty="0"/>
              <a:t> </a:t>
            </a:r>
            <a:r>
              <a:rPr lang="en-US" sz="7200" dirty="0" err="1"/>
              <a:t>hati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satu</a:t>
            </a:r>
            <a:r>
              <a:rPr lang="en-US" sz="7200" dirty="0" smtClean="0"/>
              <a:t> </a:t>
            </a:r>
            <a:r>
              <a:rPr lang="en-US" sz="7200" dirty="0"/>
              <a:t>rasa.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785934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2892" y="210782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40157" y="725099"/>
            <a:ext cx="7212169" cy="588981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5400" dirty="0" err="1"/>
              <a:t>Ajarlah</a:t>
            </a:r>
            <a:r>
              <a:rPr lang="en-US" sz="5400" dirty="0"/>
              <a:t> kami </a:t>
            </a:r>
            <a:r>
              <a:rPr lang="en-US" sz="5400" dirty="0" err="1"/>
              <a:t>menghitung</a:t>
            </a:r>
            <a:r>
              <a:rPr lang="en-US" sz="5400" dirty="0"/>
              <a:t> </a:t>
            </a:r>
            <a:r>
              <a:rPr lang="en-US" sz="5400" dirty="0" err="1"/>
              <a:t>hari-hari</a:t>
            </a:r>
            <a:r>
              <a:rPr lang="en-US" sz="5400" dirty="0"/>
              <a:t> kami </a:t>
            </a:r>
            <a:r>
              <a:rPr lang="en-US" sz="5400" dirty="0" err="1"/>
              <a:t>sedemikian</a:t>
            </a:r>
            <a:r>
              <a:rPr lang="en-US" sz="5400" dirty="0"/>
              <a:t>, </a:t>
            </a:r>
            <a:r>
              <a:rPr lang="en-US" sz="5400" dirty="0" err="1"/>
              <a:t>hingga</a:t>
            </a:r>
            <a:r>
              <a:rPr lang="en-US" sz="5400" dirty="0"/>
              <a:t> kami  </a:t>
            </a:r>
            <a:r>
              <a:rPr lang="en-US" sz="5400" dirty="0" err="1"/>
              <a:t>beroleh</a:t>
            </a:r>
            <a:r>
              <a:rPr lang="en-US" sz="5400" dirty="0"/>
              <a:t> </a:t>
            </a:r>
            <a:r>
              <a:rPr lang="en-US" sz="5400" dirty="0" err="1"/>
              <a:t>hati</a:t>
            </a:r>
            <a:r>
              <a:rPr lang="en-US" sz="5400" dirty="0"/>
              <a:t> yang </a:t>
            </a:r>
            <a:r>
              <a:rPr lang="en-US" sz="5400" dirty="0" err="1"/>
              <a:t>bijaksana</a:t>
            </a:r>
            <a:r>
              <a:rPr lang="en-US" sz="5400" dirty="0"/>
              <a:t>. Amin</a:t>
            </a:r>
            <a:endParaRPr lang="id-ID" sz="5400" dirty="0"/>
          </a:p>
        </p:txBody>
      </p:sp>
    </p:spTree>
    <p:extLst>
      <p:ext uri="{BB962C8B-B14F-4D97-AF65-F5344CB8AC3E}">
        <p14:creationId xmlns:p14="http://schemas.microsoft.com/office/powerpoint/2010/main" val="179650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600" i="1" dirty="0"/>
              <a:t>Lihat, kami aktif  karena kalian telah memberi semangat cinta... 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217082237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939229"/>
            <a:ext cx="9144000" cy="1796210"/>
          </a:xfrm>
        </p:spPr>
        <p:txBody>
          <a:bodyPr>
            <a:noAutofit/>
          </a:bodyPr>
          <a:lstStyle/>
          <a:p>
            <a:pPr algn="ctr"/>
            <a:r>
              <a:rPr lang="id-ID" sz="6600" u="sng" dirty="0" smtClean="0"/>
              <a:t>BERITA ANUGERAH</a:t>
            </a:r>
            <a:endParaRPr lang="en-US" sz="66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2535102"/>
            <a:ext cx="9133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 smtClean="0">
                <a:latin typeface="+mj-lt"/>
              </a:rPr>
              <a:t>R</a:t>
            </a:r>
            <a:r>
              <a:rPr lang="id-ID" sz="9600" b="1" dirty="0" smtClean="0">
                <a:latin typeface="+mj-lt"/>
              </a:rPr>
              <a:t>OMA 6 : 23</a:t>
            </a:r>
            <a:endParaRPr lang="en-US" sz="9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004881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07576"/>
            <a:ext cx="7243763" cy="67504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d-ID" sz="6000" i="1" dirty="0"/>
              <a:t> </a:t>
            </a:r>
            <a:r>
              <a:rPr lang="fi-FI" sz="6000" i="1" dirty="0"/>
              <a:t>”Sebab upah dosa ialah maut, tetapi karunia Allah adalah hidup yang kekal dalam Kristus Yesus, Tuhan kita”.</a:t>
            </a:r>
            <a:endParaRPr lang="en-US" sz="8800" i="1" dirty="0"/>
          </a:p>
        </p:txBody>
      </p:sp>
    </p:spTree>
    <p:extLst>
      <p:ext uri="{BB962C8B-B14F-4D97-AF65-F5344CB8AC3E}">
        <p14:creationId xmlns:p14="http://schemas.microsoft.com/office/powerpoint/2010/main" val="267649204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/>
        </p:nvSpPr>
        <p:spPr bwMode="auto">
          <a:xfrm>
            <a:off x="957262" y="828674"/>
            <a:ext cx="7300914" cy="538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lIns="90170" tIns="46990" rIns="90170" bIns="46990" anchor="ctr"/>
          <a:lstStyle>
            <a:lvl1pPr marL="1616075" indent="-16160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25082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9083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3655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38227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2799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7371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194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515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071563" indent="-1071563" eaLnBrk="1" hangingPunct="1">
              <a:buFontTx/>
              <a:buNone/>
              <a:tabLst>
                <a:tab pos="1257300" algn="l"/>
              </a:tabLst>
              <a:defRPr/>
            </a:pPr>
            <a:r>
              <a:rPr lang="en-US" altLang="en-US" sz="2400" b="1" dirty="0">
                <a:latin typeface="Book Antiqua" panose="02040602050305030304" pitchFamily="18" charset="0"/>
              </a:rPr>
              <a:t>PF</a:t>
            </a:r>
            <a:r>
              <a:rPr lang="id-ID" altLang="en-US" sz="2400" b="1" dirty="0">
                <a:latin typeface="Book Antiqua" panose="02040602050305030304" pitchFamily="18" charset="0"/>
              </a:rPr>
              <a:t>      </a:t>
            </a:r>
            <a:r>
              <a:rPr lang="en-US" altLang="en-US" sz="2400" b="1" dirty="0">
                <a:latin typeface="Book Antiqua" panose="02040602050305030304" pitchFamily="18" charset="0"/>
              </a:rPr>
              <a:t>:</a:t>
            </a:r>
            <a:r>
              <a:rPr lang="id-ID" altLang="en-US" sz="2400" b="1" dirty="0">
                <a:latin typeface="Book Antiqua" panose="02040602050305030304" pitchFamily="18" charset="0"/>
              </a:rPr>
              <a:t>   </a:t>
            </a:r>
            <a:r>
              <a:rPr lang="de-DE" altLang="en-US" sz="2800" b="1" dirty="0">
                <a:latin typeface="Book Antiqua" panose="02040602050305030304" pitchFamily="18" charset="0"/>
              </a:rPr>
              <a:t>Berdasarkan </a:t>
            </a:r>
            <a:r>
              <a:rPr lang="id-ID" altLang="en-US" sz="2800" b="1" dirty="0" smtClean="0">
                <a:latin typeface="Book Antiqua" panose="02040602050305030304" pitchFamily="18" charset="0"/>
              </a:rPr>
              <a:t>ayat Kitab Suci </a:t>
            </a:r>
            <a:r>
              <a:rPr lang="de-DE" altLang="en-US" sz="2800" b="1" dirty="0" smtClean="0">
                <a:latin typeface="Book Antiqua" panose="02040602050305030304" pitchFamily="18" charset="0"/>
              </a:rPr>
              <a:t>i</a:t>
            </a:r>
            <a:r>
              <a:rPr lang="id-ID" altLang="en-US" sz="2800" b="1" dirty="0" err="1" smtClean="0">
                <a:latin typeface="Book Antiqua" panose="02040602050305030304" pitchFamily="18" charset="0"/>
              </a:rPr>
              <a:t>ni</a:t>
            </a:r>
            <a:r>
              <a:rPr lang="de-DE" altLang="en-US" sz="2800" b="1" dirty="0" smtClean="0">
                <a:latin typeface="Book Antiqua" panose="02040602050305030304" pitchFamily="18" charset="0"/>
              </a:rPr>
              <a:t>,</a:t>
            </a:r>
            <a:r>
              <a:rPr lang="id-ID" altLang="en-US" sz="28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2800" b="1" dirty="0" smtClean="0">
                <a:latin typeface="Book Antiqua" panose="02040602050305030304" pitchFamily="18" charset="0"/>
              </a:rPr>
            </a:br>
            <a:r>
              <a:rPr lang="de-DE" altLang="en-US" sz="2800" b="1" dirty="0" smtClean="0">
                <a:latin typeface="Book Antiqua" panose="02040602050305030304" pitchFamily="18" charset="0"/>
              </a:rPr>
              <a:t>sebagai </a:t>
            </a:r>
            <a:r>
              <a:rPr lang="de-DE" altLang="en-US" sz="2800" b="1" dirty="0">
                <a:latin typeface="Book Antiqua" panose="02040602050305030304" pitchFamily="18" charset="0"/>
              </a:rPr>
              <a:t>Pelayan Yesus Kristus, </a:t>
            </a:r>
            <a:r>
              <a:rPr lang="id-ID" altLang="en-US" sz="28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2800" b="1" dirty="0" smtClean="0">
                <a:latin typeface="Book Antiqua" panose="02040602050305030304" pitchFamily="18" charset="0"/>
              </a:rPr>
            </a:br>
            <a:r>
              <a:rPr lang="de-DE" altLang="en-US" sz="2800" b="1" dirty="0" smtClean="0">
                <a:latin typeface="Book Antiqua" panose="02040602050305030304" pitchFamily="18" charset="0"/>
              </a:rPr>
              <a:t>kami </a:t>
            </a:r>
            <a:r>
              <a:rPr lang="de-DE" altLang="en-US" sz="2800" b="1" dirty="0">
                <a:latin typeface="Book Antiqua" panose="02040602050305030304" pitchFamily="18" charset="0"/>
              </a:rPr>
              <a:t>memberitakan bahwa</a:t>
            </a:r>
            <a:r>
              <a:rPr lang="id-ID" altLang="en-US" sz="2800" b="1" dirty="0">
                <a:latin typeface="Book Antiqua" panose="02040602050305030304" pitchFamily="18" charset="0"/>
              </a:rPr>
              <a:t> </a:t>
            </a:r>
            <a:r>
              <a:rPr lang="de-DE" altLang="en-US" sz="2800" b="1" dirty="0">
                <a:latin typeface="Book Antiqua" panose="02040602050305030304" pitchFamily="18" charset="0"/>
              </a:rPr>
              <a:t>pengampunan dosa telah berlaku </a:t>
            </a:r>
            <a:r>
              <a:rPr lang="id-ID" altLang="en-US" sz="2800" b="1" dirty="0">
                <a:latin typeface="Book Antiqua" panose="02040602050305030304" pitchFamily="18" charset="0"/>
              </a:rPr>
              <a:t>  </a:t>
            </a:r>
            <a:r>
              <a:rPr lang="de-DE" altLang="en-US" sz="2800" b="1" dirty="0">
                <a:latin typeface="Book Antiqua" panose="02040602050305030304" pitchFamily="18" charset="0"/>
              </a:rPr>
              <a:t>dalam nama Bapa dan Anak</a:t>
            </a:r>
            <a:r>
              <a:rPr lang="id-ID" altLang="en-US" sz="2800" b="1" dirty="0">
                <a:latin typeface="Book Antiqua" panose="02040602050305030304" pitchFamily="18" charset="0"/>
              </a:rPr>
              <a:t> </a:t>
            </a:r>
            <a:r>
              <a:rPr lang="id-ID" altLang="en-US" sz="28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2800" b="1" dirty="0" smtClean="0">
                <a:latin typeface="Book Antiqua" panose="02040602050305030304" pitchFamily="18" charset="0"/>
              </a:rPr>
            </a:br>
            <a:r>
              <a:rPr lang="de-DE" altLang="en-US" sz="2800" b="1" dirty="0" smtClean="0">
                <a:latin typeface="Book Antiqua" panose="02040602050305030304" pitchFamily="18" charset="0"/>
              </a:rPr>
              <a:t>dan </a:t>
            </a:r>
            <a:r>
              <a:rPr lang="de-DE" altLang="en-US" sz="2800" b="1" dirty="0">
                <a:latin typeface="Book Antiqua" panose="02040602050305030304" pitchFamily="18" charset="0"/>
              </a:rPr>
              <a:t>Roh Kudus.</a:t>
            </a:r>
            <a:endParaRPr lang="en-US" altLang="en-US" sz="2800" b="1" dirty="0">
              <a:latin typeface="Book Antiqua" panose="02040602050305030304" pitchFamily="18" charset="0"/>
            </a:endParaRPr>
          </a:p>
          <a:p>
            <a:pPr marL="1800225" indent="-1800225" eaLnBrk="1" hangingPunct="1">
              <a:buFontTx/>
              <a:buNone/>
              <a:tabLst>
                <a:tab pos="1800225" algn="l"/>
              </a:tabLst>
              <a:defRPr/>
            </a:pPr>
            <a:r>
              <a:rPr lang="en-US" altLang="en-US" sz="2400" b="1" dirty="0" err="1">
                <a:latin typeface="Book Antiqua" panose="02040602050305030304" pitchFamily="18" charset="0"/>
              </a:rPr>
              <a:t>Umat</a:t>
            </a:r>
            <a:r>
              <a:rPr lang="id-ID" altLang="en-US" sz="2400" b="1" dirty="0">
                <a:latin typeface="Book Antiqua" panose="02040602050305030304" pitchFamily="18" charset="0"/>
              </a:rPr>
              <a:t> </a:t>
            </a:r>
            <a:r>
              <a:rPr lang="en-US" altLang="en-US" sz="2400" b="1" dirty="0">
                <a:latin typeface="Book Antiqua" panose="02040602050305030304" pitchFamily="18" charset="0"/>
              </a:rPr>
              <a:t>:	</a:t>
            </a:r>
            <a:r>
              <a:rPr lang="id-ID" altLang="en-US" sz="5400" b="1" dirty="0">
                <a:latin typeface="Book Antiqua" panose="02040602050305030304" pitchFamily="18" charset="0"/>
              </a:rPr>
              <a:t>SYUKUR </a:t>
            </a:r>
            <a:r>
              <a:rPr lang="id-ID" altLang="en-US" sz="5400" b="1" dirty="0" smtClean="0">
                <a:latin typeface="Book Antiqua" panose="02040602050305030304" pitchFamily="18" charset="0"/>
              </a:rPr>
              <a:t>KEPADA </a:t>
            </a:r>
            <a:r>
              <a:rPr lang="id-ID" altLang="en-US" sz="5400" b="1" dirty="0">
                <a:latin typeface="Book Antiqua" panose="02040602050305030304" pitchFamily="18" charset="0"/>
              </a:rPr>
              <a:t/>
            </a:r>
            <a:br>
              <a:rPr lang="id-ID" altLang="en-US" sz="5400" b="1" dirty="0">
                <a:latin typeface="Book Antiqua" panose="02040602050305030304" pitchFamily="18" charset="0"/>
              </a:rPr>
            </a:br>
            <a:r>
              <a:rPr lang="id-ID" altLang="en-US" sz="5400" b="1" dirty="0">
                <a:latin typeface="Book Antiqua" panose="02040602050305030304" pitchFamily="18" charset="0"/>
              </a:rPr>
              <a:t>	TUHAN. AMIN.</a:t>
            </a:r>
            <a:endParaRPr lang="en-US" altLang="en-US" sz="5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3127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43418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268412"/>
            <a:ext cx="7237927" cy="53665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389: bait 1 – 4 </a:t>
            </a:r>
            <a:r>
              <a:rPr lang="id-ID" sz="7200" dirty="0" smtClean="0">
                <a:sym typeface="Webdings" panose="05030102010509060703" pitchFamily="18" charset="2"/>
              </a:rPr>
              <a:t>BESARLAH KASIH BAPAKU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08499388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220360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6300" dirty="0"/>
              <a:t>Besarlah kasih Bapaku, selalu </a:t>
            </a:r>
            <a:r>
              <a:rPr lang="fi-FI" sz="6300" dirty="0" smtClean="0"/>
              <a:t>melingkupiku;</a:t>
            </a:r>
            <a:r>
              <a:rPr lang="id-ID" sz="6300" dirty="0"/>
              <a:t> </a:t>
            </a:r>
            <a:r>
              <a:rPr lang="id-ID" sz="6300" dirty="0" smtClean="0"/>
              <a:t/>
            </a:r>
            <a:br>
              <a:rPr lang="id-ID" sz="6300" dirty="0" smtClean="0"/>
            </a:br>
            <a:r>
              <a:rPr lang="fi-FI" sz="6300" dirty="0" smtClean="0"/>
              <a:t>di </a:t>
            </a:r>
            <a:r>
              <a:rPr lang="fi-FI" sz="6300" dirty="0"/>
              <a:t>mana-mana diriku diasuh-Nya.</a:t>
            </a:r>
            <a:endParaRPr lang="id-ID" sz="6300" dirty="0"/>
          </a:p>
        </p:txBody>
      </p:sp>
    </p:spTree>
    <p:extLst>
      <p:ext uri="{BB962C8B-B14F-4D97-AF65-F5344CB8AC3E}">
        <p14:creationId xmlns:p14="http://schemas.microsoft.com/office/powerpoint/2010/main" val="414062355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220360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6400" dirty="0"/>
              <a:t>Betapa kasih-Nya besar!  Tak usah hatiku gentar,</a:t>
            </a:r>
            <a:endParaRPr lang="id-ID" sz="6400" dirty="0"/>
          </a:p>
          <a:p>
            <a:pPr marL="0" indent="0">
              <a:buNone/>
            </a:pPr>
            <a:r>
              <a:rPr lang="fi-FI" sz="6400" dirty="0" smtClean="0"/>
              <a:t>‘</a:t>
            </a:r>
            <a:r>
              <a:rPr lang="fi-FI" sz="6400" dirty="0"/>
              <a:t>ku berbahagia benar, diasuh-Nya.</a:t>
            </a:r>
            <a:endParaRPr lang="id-ID" sz="6400" dirty="0"/>
          </a:p>
        </p:txBody>
      </p:sp>
    </p:spTree>
    <p:extLst>
      <p:ext uri="{BB962C8B-B14F-4D97-AF65-F5344CB8AC3E}">
        <p14:creationId xmlns:p14="http://schemas.microsoft.com/office/powerpoint/2010/main" val="30536714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PKLU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220360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6000" dirty="0"/>
              <a:t>Ya Bapa, dalam kasih-Mu  arahkan tiap langkahku</a:t>
            </a:r>
            <a:r>
              <a:rPr lang="fi-FI" sz="6000" dirty="0" smtClean="0"/>
              <a:t>;</a:t>
            </a:r>
            <a:r>
              <a:rPr lang="id-ID" sz="6000" dirty="0"/>
              <a:t>	</a:t>
            </a:r>
            <a:r>
              <a:rPr lang="id-ID" sz="6000" dirty="0" smtClean="0"/>
              <a:t/>
            </a:r>
            <a:br>
              <a:rPr lang="id-ID" sz="6000" dirty="0" smtClean="0"/>
            </a:br>
            <a:r>
              <a:rPr lang="fi-FI" sz="6000" dirty="0" smtClean="0"/>
              <a:t>‘</a:t>
            </a:r>
            <a:r>
              <a:rPr lang="fi-FI" sz="6000" dirty="0"/>
              <a:t>ku yakin Kau tetap teguh  mengasuhku.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25680085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220360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6000" dirty="0"/>
              <a:t>Ya Bapa, atas </a:t>
            </a:r>
            <a:r>
              <a:rPr lang="id-ID" sz="6000" dirty="0" smtClean="0"/>
              <a:t/>
            </a:r>
            <a:br>
              <a:rPr lang="id-ID" sz="6000" dirty="0" smtClean="0"/>
            </a:br>
            <a:r>
              <a:rPr lang="fi-FI" sz="6000" dirty="0" smtClean="0"/>
              <a:t>kasih-Mu </a:t>
            </a:r>
            <a:r>
              <a:rPr lang="fi-FI" sz="6000" dirty="0"/>
              <a:t>yang s’lalu menaungiku,</a:t>
            </a:r>
            <a:endParaRPr lang="id-ID" sz="6000" dirty="0"/>
          </a:p>
          <a:p>
            <a:pPr marL="0" indent="0">
              <a:buNone/>
            </a:pPr>
            <a:r>
              <a:rPr lang="fi-FI" sz="6000" dirty="0"/>
              <a:t>kun</a:t>
            </a:r>
            <a:r>
              <a:rPr lang="fi-FI" sz="6000" u="sng" dirty="0"/>
              <a:t>aik</a:t>
            </a:r>
            <a:r>
              <a:rPr lang="fi-FI" sz="6000" dirty="0"/>
              <a:t>kan t’rima kasihku kepada-Mu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93785841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939229"/>
            <a:ext cx="9144000" cy="1796210"/>
          </a:xfrm>
        </p:spPr>
        <p:txBody>
          <a:bodyPr>
            <a:noAutofit/>
          </a:bodyPr>
          <a:lstStyle/>
          <a:p>
            <a:pPr algn="ctr"/>
            <a:r>
              <a:rPr lang="id-ID" sz="8000" u="sng" dirty="0" smtClean="0"/>
              <a:t>PERINTAH HIDUP BARU</a:t>
            </a:r>
            <a:endParaRPr lang="en-US" sz="80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3234349"/>
            <a:ext cx="91339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 smtClean="0">
                <a:latin typeface="+mj-lt"/>
              </a:rPr>
              <a:t>M</a:t>
            </a:r>
            <a:r>
              <a:rPr lang="id-ID" sz="9600" b="1" dirty="0" smtClean="0">
                <a:latin typeface="+mj-lt"/>
              </a:rPr>
              <a:t>ATIUS </a:t>
            </a:r>
            <a:endParaRPr lang="en-US" sz="9600" b="1" dirty="0" smtClean="0">
              <a:latin typeface="+mj-lt"/>
            </a:endParaRPr>
          </a:p>
          <a:p>
            <a:pPr algn="ctr"/>
            <a:r>
              <a:rPr lang="id-ID" sz="9600" b="1" dirty="0" smtClean="0">
                <a:latin typeface="+mj-lt"/>
              </a:rPr>
              <a:t>6: </a:t>
            </a:r>
            <a:r>
              <a:rPr lang="id-ID" sz="9600" b="1" dirty="0" smtClean="0">
                <a:latin typeface="+mj-lt"/>
              </a:rPr>
              <a:t>25 - 34</a:t>
            </a:r>
            <a:endParaRPr lang="en-US" sz="1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79618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48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KEMULIAAN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BAGI BAPA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1973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42988" y="671513"/>
            <a:ext cx="7000875" cy="5505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600" i="1" dirty="0"/>
              <a:t>Lihat,  </a:t>
            </a:r>
            <a:r>
              <a:rPr lang="id-ID" sz="6600" i="1" dirty="0" smtClean="0"/>
              <a:t/>
            </a:r>
            <a:br>
              <a:rPr lang="id-ID" sz="6600" i="1" dirty="0" smtClean="0"/>
            </a:br>
            <a:r>
              <a:rPr lang="fi-FI" sz="6600" i="1" dirty="0" smtClean="0"/>
              <a:t>kami </a:t>
            </a:r>
            <a:r>
              <a:rPr lang="fi-FI" sz="6600" i="1" dirty="0"/>
              <a:t>mandiri, karena Tuhan mau kami terus ingin berkarya ... 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100497544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62004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566555"/>
            <a:ext cx="9144000" cy="4351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Kemu</a:t>
            </a:r>
            <a:r>
              <a:rPr lang="en-US" sz="7200" u="sng" dirty="0" err="1"/>
              <a:t>lia</a:t>
            </a:r>
            <a:r>
              <a:rPr lang="en-US" sz="7200" dirty="0" err="1"/>
              <a:t>an</a:t>
            </a:r>
            <a:r>
              <a:rPr lang="en-US" sz="7200" dirty="0"/>
              <a:t> </a:t>
            </a:r>
            <a:r>
              <a:rPr lang="en-US" sz="7200" dirty="0" err="1"/>
              <a:t>bagi</a:t>
            </a:r>
            <a:r>
              <a:rPr lang="en-US" sz="7200" dirty="0"/>
              <a:t> </a:t>
            </a:r>
            <a:r>
              <a:rPr lang="en-US" sz="7200" dirty="0" err="1"/>
              <a:t>Bapa</a:t>
            </a:r>
            <a:r>
              <a:rPr lang="en-US" sz="7200" dirty="0"/>
              <a:t>, Putra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dan</a:t>
            </a:r>
            <a:r>
              <a:rPr lang="en-US" sz="7200" dirty="0" smtClean="0"/>
              <a:t> </a:t>
            </a:r>
            <a:r>
              <a:rPr lang="en-US" sz="7200" dirty="0" err="1"/>
              <a:t>Roh</a:t>
            </a:r>
            <a:r>
              <a:rPr lang="en-US" sz="7200" dirty="0"/>
              <a:t> Kudus</a:t>
            </a:r>
            <a:r>
              <a:rPr lang="en-US" sz="7200" dirty="0" smtClean="0"/>
              <a:t>,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85630192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26945" y="562004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566555"/>
            <a:ext cx="9144000" cy="4351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/>
              <a:t> </a:t>
            </a:r>
            <a:r>
              <a:rPr lang="en-US" sz="6600" dirty="0" err="1"/>
              <a:t>seperti</a:t>
            </a:r>
            <a:r>
              <a:rPr lang="en-US" sz="6600" dirty="0"/>
              <a:t> </a:t>
            </a:r>
            <a:r>
              <a:rPr lang="en-US" sz="6600" dirty="0" err="1"/>
              <a:t>semula</a:t>
            </a:r>
            <a:r>
              <a:rPr lang="en-US" sz="6600" dirty="0"/>
              <a:t>,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kini</a:t>
            </a:r>
            <a:r>
              <a:rPr lang="en-US" sz="6600" dirty="0" smtClean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terus</a:t>
            </a:r>
            <a:r>
              <a:rPr lang="en-US" sz="6600" dirty="0"/>
              <a:t>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dan</a:t>
            </a:r>
            <a:r>
              <a:rPr lang="en-US" sz="6600" dirty="0" smtClean="0"/>
              <a:t> </a:t>
            </a:r>
            <a:r>
              <a:rPr lang="en-US" sz="6600" dirty="0" err="1"/>
              <a:t>kekal</a:t>
            </a:r>
            <a:r>
              <a:rPr lang="en-US" sz="6600" dirty="0"/>
              <a:t> </a:t>
            </a:r>
            <a:r>
              <a:rPr lang="en-US" sz="6600" dirty="0" err="1"/>
              <a:t>selama-lamanya</a:t>
            </a:r>
            <a:r>
              <a:rPr lang="en-US" sz="6600" dirty="0"/>
              <a:t>. </a:t>
            </a:r>
            <a:r>
              <a:rPr lang="en-US" sz="6600" dirty="0" smtClean="0"/>
              <a:t>Amin</a:t>
            </a:r>
            <a:r>
              <a:rPr lang="id-ID" sz="6600" dirty="0" smtClean="0"/>
              <a:t>.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124056595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794278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6600" dirty="0" smtClean="0"/>
              <a:t>KESAKSIAN PUJIAN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4015081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67253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/>
              <a:t>PEMBERITAAN FIRMAN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57355607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1515" y="272562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DOA MOHON BIMBINGAN ROH KUDUS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81394882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5391" y="2583954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PEMBACAAN ALKITAB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97189856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51323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394</a:t>
            </a:r>
            <a:br>
              <a:rPr lang="id-ID" sz="6600" dirty="0" smtClean="0"/>
            </a:br>
            <a:r>
              <a:rPr lang="id-ID" sz="6600" dirty="0" smtClean="0">
                <a:sym typeface="Webdings" panose="05030102010509060703" pitchFamily="18" charset="2"/>
              </a:rPr>
              <a:t>HALELUYA, HALELUYA! </a:t>
            </a:r>
            <a:br>
              <a:rPr lang="id-ID" sz="6600" dirty="0" smtClean="0">
                <a:sym typeface="Webdings" panose="05030102010509060703" pitchFamily="18" charset="2"/>
              </a:rPr>
            </a:br>
            <a:r>
              <a:rPr lang="id-ID" sz="6600" dirty="0" smtClean="0">
                <a:sym typeface="Webdings" panose="05030102010509060703" pitchFamily="18" charset="2"/>
              </a:rPr>
              <a:t>PUJILAH </a:t>
            </a:r>
            <a:br>
              <a:rPr lang="id-ID" sz="6600" dirty="0" smtClean="0">
                <a:sym typeface="Webdings" panose="05030102010509060703" pitchFamily="18" charset="2"/>
              </a:rPr>
            </a:br>
            <a:r>
              <a:rPr lang="id-ID" sz="6600" dirty="0" smtClean="0">
                <a:sym typeface="Webdings" panose="05030102010509060703" pitchFamily="18" charset="2"/>
              </a:rPr>
              <a:t>TUHANMU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3213150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344706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 err="1"/>
              <a:t>Haleluya</a:t>
            </a:r>
            <a:r>
              <a:rPr lang="en-US" sz="6600" dirty="0"/>
              <a:t>!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Haleluya</a:t>
            </a:r>
            <a:r>
              <a:rPr lang="en-US" sz="6600" dirty="0"/>
              <a:t>!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Pujilah</a:t>
            </a:r>
            <a:r>
              <a:rPr lang="en-US" sz="6600" dirty="0" smtClean="0"/>
              <a:t> </a:t>
            </a:r>
            <a:r>
              <a:rPr lang="en-US" sz="6600" dirty="0" err="1"/>
              <a:t>Tuhanku</a:t>
            </a:r>
            <a:r>
              <a:rPr lang="en-US" sz="6600" dirty="0"/>
              <a:t> </a:t>
            </a:r>
            <a:r>
              <a:rPr lang="en-US" sz="6600" dirty="0" err="1"/>
              <a:t>s’lamanya</a:t>
            </a:r>
            <a:r>
              <a:rPr lang="en-US" sz="6600" dirty="0"/>
              <a:t>,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6600" dirty="0" err="1" smtClean="0"/>
              <a:t>Haleluya</a:t>
            </a:r>
            <a:r>
              <a:rPr lang="en-US" sz="6600" dirty="0"/>
              <a:t>!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354856348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344706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/>
              <a:t>Mari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/>
              <a:t>soraklah</a:t>
            </a:r>
            <a:r>
              <a:rPr lang="en-US" sz="8000" dirty="0"/>
              <a:t>, </a:t>
            </a:r>
            <a:r>
              <a:rPr lang="en-US" sz="8000" dirty="0" err="1"/>
              <a:t>agungkan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nama</a:t>
            </a:r>
            <a:r>
              <a:rPr lang="en-US" sz="8000" dirty="0" smtClean="0"/>
              <a:t>-Nya</a:t>
            </a:r>
            <a:r>
              <a:rPr lang="en-US" sz="8000" dirty="0"/>
              <a:t>,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7647386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344706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Pujilah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Tuhanmu</a:t>
            </a:r>
            <a:r>
              <a:rPr lang="en-US" sz="8000" dirty="0" smtClean="0"/>
              <a:t> </a:t>
            </a:r>
            <a:r>
              <a:rPr lang="en-US" sz="8000" dirty="0" err="1"/>
              <a:t>s’lmanya</a:t>
            </a:r>
            <a:r>
              <a:rPr lang="en-US" sz="8000" dirty="0"/>
              <a:t>. </a:t>
            </a:r>
            <a:r>
              <a:rPr lang="en-US" sz="8000" dirty="0" err="1" smtClean="0"/>
              <a:t>Haleluya</a:t>
            </a:r>
            <a:r>
              <a:rPr lang="id-ID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69737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1896</TotalTime>
  <Words>1465</Words>
  <Application>Microsoft Office PowerPoint</Application>
  <PresentationFormat>On-screen Show (4:3)</PresentationFormat>
  <Paragraphs>341</Paragraphs>
  <Slides>167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167</vt:i4>
      </vt:variant>
    </vt:vector>
  </HeadingPairs>
  <TitlesOfParts>
    <vt:vector size="184" baseType="lpstr">
      <vt:lpstr>SimSun</vt:lpstr>
      <vt:lpstr>Algerian</vt:lpstr>
      <vt:lpstr>Arial</vt:lpstr>
      <vt:lpstr>Arial Black</vt:lpstr>
      <vt:lpstr>Arial Narrow</vt:lpstr>
      <vt:lpstr>Berlin Sans FB</vt:lpstr>
      <vt:lpstr>Berlin Sans FB Demi</vt:lpstr>
      <vt:lpstr>Book Antiqua</vt:lpstr>
      <vt:lpstr>Calibri</vt:lpstr>
      <vt:lpstr>Calibri Light</vt:lpstr>
      <vt:lpstr>Cambria</vt:lpstr>
      <vt:lpstr>Maiandra GD</vt:lpstr>
      <vt:lpstr>Monotype Corsiva</vt:lpstr>
      <vt:lpstr>Segoe UI Semibold</vt:lpstr>
      <vt:lpstr>Webdings</vt:lpstr>
      <vt:lpstr>Tema Office</vt:lpstr>
      <vt:lpstr>Worksheet</vt:lpstr>
      <vt:lpstr>PowerPoint Presentation</vt:lpstr>
      <vt:lpstr>TATA  IBADAH  HARI MINGGU &amp;  SYUKUR HUT  PELKAT PKLU KE-7</vt:lpstr>
      <vt:lpstr>UCAPAN SELAMAT DATANG</vt:lpstr>
      <vt:lpstr>KESAKSIAN PENGURUS PKLU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Umat Bernyanyi</vt:lpstr>
      <vt:lpstr>PKLU:</vt:lpstr>
      <vt:lpstr>PKLU:</vt:lpstr>
      <vt:lpstr>PKLU:</vt:lpstr>
      <vt:lpstr>PKLU:</vt:lpstr>
      <vt:lpstr>PKLU:</vt:lpstr>
      <vt:lpstr>UMAT:</vt:lpstr>
      <vt:lpstr>UMAT:</vt:lpstr>
      <vt:lpstr>UMAT:</vt:lpstr>
      <vt:lpstr>UMAT:</vt:lpstr>
      <vt:lpstr>P2:</vt:lpstr>
      <vt:lpstr>...saat teduh...</vt:lpstr>
      <vt:lpstr>AJAKAN BERIBADAH</vt:lpstr>
      <vt:lpstr>MENGHADAP TUHAN</vt:lpstr>
      <vt:lpstr>Umat Bernyanyi</vt:lpstr>
      <vt:lpstr>KANTORIA:refr:</vt:lpstr>
      <vt:lpstr>KANTORIA:refr:</vt:lpstr>
      <vt:lpstr>KANTORIA:refr:</vt:lpstr>
      <vt:lpstr>KANTORIA:refr:</vt:lpstr>
      <vt:lpstr>KANTORIA:</vt:lpstr>
      <vt:lpstr>---Prosesi  Alkitab dibawa masuk---</vt:lpstr>
      <vt:lpstr>UMAT:refr:</vt:lpstr>
      <vt:lpstr>UMAT:refr:</vt:lpstr>
      <vt:lpstr>UMAT:refr:</vt:lpstr>
      <vt:lpstr>UMAT:refr:</vt:lpstr>
      <vt:lpstr>PKLU:</vt:lpstr>
      <vt:lpstr>UMAT:refr:</vt:lpstr>
      <vt:lpstr>UMAT:refr:</vt:lpstr>
      <vt:lpstr>UMAT:refr:</vt:lpstr>
      <vt:lpstr>UMAT:refr:</vt:lpstr>
      <vt:lpstr>UMAT:</vt:lpstr>
      <vt:lpstr>UMAT:refr:</vt:lpstr>
      <vt:lpstr>UMAT:refr:</vt:lpstr>
      <vt:lpstr>UMAT:refr:</vt:lpstr>
      <vt:lpstr>UMAT:refr:</vt:lpstr>
      <vt:lpstr>PowerPoint Presentation</vt:lpstr>
      <vt:lpstr>NAS PEMBIMBING</vt:lpstr>
      <vt:lpstr>PowerPoint Presentation</vt:lpstr>
      <vt:lpstr>SALAM</vt:lpstr>
      <vt:lpstr>Umat Bernyanyi</vt:lpstr>
      <vt:lpstr>KANTORIA:</vt:lpstr>
      <vt:lpstr>KANTORIA:</vt:lpstr>
      <vt:lpstr>KANTORIA:</vt:lpstr>
      <vt:lpstr>KANTORIA:</vt:lpstr>
      <vt:lpstr>PKLU:</vt:lpstr>
      <vt:lpstr>PKLU:</vt:lpstr>
      <vt:lpstr>PKLU:</vt:lpstr>
      <vt:lpstr>PKLU:</vt:lpstr>
      <vt:lpstr>UMAT:</vt:lpstr>
      <vt:lpstr>UMAT:</vt:lpstr>
      <vt:lpstr>UMAT:</vt:lpstr>
      <vt:lpstr>UMAT:</vt:lpstr>
      <vt:lpstr>PENGAKUAN DOSA</vt:lpstr>
      <vt:lpstr>P2:</vt:lpstr>
      <vt:lpstr>Umat Menyanyi</vt:lpstr>
      <vt:lpstr>UMAT:</vt:lpstr>
      <vt:lpstr>P2:</vt:lpstr>
      <vt:lpstr>P2:</vt:lpstr>
      <vt:lpstr>P2:</vt:lpstr>
      <vt:lpstr>P2:</vt:lpstr>
      <vt:lpstr>P2:</vt:lpstr>
      <vt:lpstr>P2:</vt:lpstr>
      <vt:lpstr>P2:</vt:lpstr>
      <vt:lpstr>Umat Menyanyi</vt:lpstr>
      <vt:lpstr>UMAT:</vt:lpstr>
      <vt:lpstr>P2:</vt:lpstr>
      <vt:lpstr>BERITA ANUGERAH</vt:lpstr>
      <vt:lpstr>PowerPoint Presentation</vt:lpstr>
      <vt:lpstr>PowerPoint Presentation</vt:lpstr>
      <vt:lpstr>Umat Menyanyi</vt:lpstr>
      <vt:lpstr>KANTORIA:</vt:lpstr>
      <vt:lpstr>UMAT:</vt:lpstr>
      <vt:lpstr>PKLU:</vt:lpstr>
      <vt:lpstr>UMAT:</vt:lpstr>
      <vt:lpstr>PERINTAH HIDUP BARU</vt:lpstr>
      <vt:lpstr>Umat Bernyanyi</vt:lpstr>
      <vt:lpstr>UMAT:</vt:lpstr>
      <vt:lpstr>UMAT:</vt:lpstr>
      <vt:lpstr>KESAKSIAN PUJIAN</vt:lpstr>
      <vt:lpstr>PEMBERITAAN FIRMAN</vt:lpstr>
      <vt:lpstr>DOA MOHON BIMBINGAN ROH KUDUS</vt:lpstr>
      <vt:lpstr>PEMBACAAN ALKITAB</vt:lpstr>
      <vt:lpstr>Umat Bernyanyi</vt:lpstr>
      <vt:lpstr>UMAT:</vt:lpstr>
      <vt:lpstr>UMAT:</vt:lpstr>
      <vt:lpstr>UMAT:</vt:lpstr>
      <vt:lpstr>Mazmur 90 : 1 - 12</vt:lpstr>
      <vt:lpstr>Umat Bernyanyi</vt:lpstr>
      <vt:lpstr>UMAT:</vt:lpstr>
      <vt:lpstr>UMAT:</vt:lpstr>
      <vt:lpstr>KHOTBAH</vt:lpstr>
      <vt:lpstr>...saat teduh...</vt:lpstr>
      <vt:lpstr>Umat Bernyanyi</vt:lpstr>
      <vt:lpstr>KANTORIA:</vt:lpstr>
      <vt:lpstr>KANTORIA:</vt:lpstr>
      <vt:lpstr>KANTORIA:</vt:lpstr>
      <vt:lpstr>KANTORIA:</vt:lpstr>
      <vt:lpstr>UMAT:</vt:lpstr>
      <vt:lpstr>UMAT:</vt:lpstr>
      <vt:lpstr>UMAT:</vt:lpstr>
      <vt:lpstr>UMAT:</vt:lpstr>
      <vt:lpstr>UMAT:</vt:lpstr>
      <vt:lpstr>UMAT:</vt:lpstr>
      <vt:lpstr>UMAT:</vt:lpstr>
      <vt:lpstr>UMAT:</vt:lpstr>
      <vt:lpstr>PENGAKUAN IMAN RASULI</vt:lpstr>
      <vt:lpstr>DOA SYAFAAT</vt:lpstr>
      <vt:lpstr>KESAKSIAN PUJIAN</vt:lpstr>
      <vt:lpstr>PENGUCAPAN SYUKUR</vt:lpstr>
      <vt:lpstr>Umat Menyanyi</vt:lpstr>
      <vt:lpstr>KANTORIA:</vt:lpstr>
      <vt:lpstr>KANTORIA:</vt:lpstr>
      <vt:lpstr>UMAT:</vt:lpstr>
      <vt:lpstr>UMAT:</vt:lpstr>
      <vt:lpstr>PEREMPUAN:</vt:lpstr>
      <vt:lpstr>PEREMPUAN:</vt:lpstr>
      <vt:lpstr>LAKI-LAKI:</vt:lpstr>
      <vt:lpstr>LAKI-LAKI:</vt:lpstr>
      <vt:lpstr>---persembahan dijalankan hanya diiringi orgen---</vt:lpstr>
      <vt:lpstr>UMAT:</vt:lpstr>
      <vt:lpstr>UMAT:</vt:lpstr>
      <vt:lpstr>DOA PERSEMBAHAN</vt:lpstr>
      <vt:lpstr>P4:</vt:lpstr>
      <vt:lpstr>P4:</vt:lpstr>
      <vt:lpstr>P4:</vt:lpstr>
      <vt:lpstr>P4:</vt:lpstr>
      <vt:lpstr>P4:</vt:lpstr>
      <vt:lpstr>UMAT:</vt:lpstr>
      <vt:lpstr>PENGUTUSAN</vt:lpstr>
      <vt:lpstr>WARTA JEMAAT</vt:lpstr>
      <vt:lpstr>Pesan Majelis Sinode dalam Rangka HUT ke-7 Pelkat PKLU GPIB</vt:lpstr>
      <vt:lpstr>AMANAT PENGUTUSAN</vt:lpstr>
      <vt:lpstr>Umat Bernyanyi</vt:lpstr>
      <vt:lpstr>KANTORIA:</vt:lpstr>
      <vt:lpstr>KANTORIA:</vt:lpstr>
      <vt:lpstr>KANTORIA:</vt:lpstr>
      <vt:lpstr>KANTORIA:</vt:lpstr>
      <vt:lpstr>KANTORIA:refr:</vt:lpstr>
      <vt:lpstr>KANTORIA:refr:</vt:lpstr>
      <vt:lpstr>UMAT:</vt:lpstr>
      <vt:lpstr>UMAT:</vt:lpstr>
      <vt:lpstr>UMAT:</vt:lpstr>
      <vt:lpstr>UMAT:</vt:lpstr>
      <vt:lpstr>UMAT:refr:</vt:lpstr>
      <vt:lpstr>UMAT:refr:</vt:lpstr>
      <vt:lpstr>UMAT:</vt:lpstr>
      <vt:lpstr>UMAT:</vt:lpstr>
      <vt:lpstr>UMAT:</vt:lpstr>
      <vt:lpstr>UMAT:</vt:lpstr>
      <vt:lpstr>UMAT:refr:</vt:lpstr>
      <vt:lpstr>UMAT:refr:</vt:lpstr>
      <vt:lpstr>BERKAT</vt:lpstr>
      <vt:lpstr>Umat Bernyanyi</vt:lpstr>
      <vt:lpstr>Ibadah Selesai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Patricia Elena</dc:creator>
  <cp:lastModifiedBy>Dewi Tumey</cp:lastModifiedBy>
  <cp:revision>168</cp:revision>
  <dcterms:created xsi:type="dcterms:W3CDTF">2017-04-08T05:39:19Z</dcterms:created>
  <dcterms:modified xsi:type="dcterms:W3CDTF">2017-10-14T09:43:58Z</dcterms:modified>
</cp:coreProperties>
</file>