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404" r:id="rId2"/>
    <p:sldId id="256" r:id="rId3"/>
    <p:sldId id="257" r:id="rId4"/>
    <p:sldId id="877" r:id="rId5"/>
    <p:sldId id="406" r:id="rId6"/>
    <p:sldId id="259" r:id="rId7"/>
    <p:sldId id="260" r:id="rId8"/>
    <p:sldId id="1069" r:id="rId9"/>
    <p:sldId id="1070" r:id="rId10"/>
    <p:sldId id="790" r:id="rId11"/>
    <p:sldId id="995" r:id="rId12"/>
    <p:sldId id="994" r:id="rId13"/>
    <p:sldId id="996" r:id="rId14"/>
    <p:sldId id="1071" r:id="rId15"/>
    <p:sldId id="1072" r:id="rId16"/>
    <p:sldId id="798" r:id="rId17"/>
    <p:sldId id="1073" r:id="rId18"/>
    <p:sldId id="1074" r:id="rId19"/>
    <p:sldId id="1075" r:id="rId20"/>
    <p:sldId id="1076" r:id="rId21"/>
    <p:sldId id="1077" r:id="rId22"/>
    <p:sldId id="1078" r:id="rId23"/>
    <p:sldId id="1079" r:id="rId24"/>
    <p:sldId id="1080" r:id="rId25"/>
    <p:sldId id="1081" r:id="rId26"/>
    <p:sldId id="266" r:id="rId27"/>
    <p:sldId id="267" r:id="rId28"/>
    <p:sldId id="447" r:id="rId29"/>
    <p:sldId id="1082" r:id="rId30"/>
    <p:sldId id="268" r:id="rId31"/>
    <p:sldId id="269" r:id="rId32"/>
    <p:sldId id="270" r:id="rId33"/>
    <p:sldId id="1009" r:id="rId34"/>
    <p:sldId id="1010" r:id="rId35"/>
    <p:sldId id="1011" r:id="rId36"/>
    <p:sldId id="886" r:id="rId37"/>
    <p:sldId id="1083" r:id="rId38"/>
    <p:sldId id="278" r:id="rId39"/>
    <p:sldId id="489" r:id="rId40"/>
    <p:sldId id="814" r:id="rId41"/>
    <p:sldId id="891" r:id="rId42"/>
    <p:sldId id="1020" r:id="rId43"/>
    <p:sldId id="1021" r:id="rId44"/>
    <p:sldId id="1022" r:id="rId45"/>
    <p:sldId id="1084" r:id="rId46"/>
    <p:sldId id="1023" r:id="rId47"/>
    <p:sldId id="1024" r:id="rId48"/>
    <p:sldId id="1025" r:id="rId49"/>
    <p:sldId id="1026" r:id="rId50"/>
    <p:sldId id="1085" r:id="rId51"/>
    <p:sldId id="1086" r:id="rId52"/>
    <p:sldId id="1087" r:id="rId53"/>
    <p:sldId id="1088" r:id="rId54"/>
    <p:sldId id="1089" r:id="rId55"/>
    <p:sldId id="293" r:id="rId56"/>
    <p:sldId id="696" r:id="rId57"/>
    <p:sldId id="1090" r:id="rId58"/>
    <p:sldId id="1091" r:id="rId59"/>
    <p:sldId id="294" r:id="rId60"/>
    <p:sldId id="295" r:id="rId61"/>
    <p:sldId id="296" r:id="rId62"/>
    <p:sldId id="1092" r:id="rId63"/>
    <p:sldId id="1093" r:id="rId64"/>
    <p:sldId id="1094" r:id="rId65"/>
    <p:sldId id="1095" r:id="rId66"/>
    <p:sldId id="1027" r:id="rId67"/>
    <p:sldId id="1096" r:id="rId68"/>
    <p:sldId id="1097" r:id="rId69"/>
    <p:sldId id="1098" r:id="rId70"/>
    <p:sldId id="1099" r:id="rId71"/>
    <p:sldId id="699" r:id="rId72"/>
    <p:sldId id="700" r:id="rId73"/>
    <p:sldId id="701" r:id="rId74"/>
    <p:sldId id="917" r:id="rId75"/>
    <p:sldId id="1100" r:id="rId76"/>
    <p:sldId id="308" r:id="rId77"/>
    <p:sldId id="309" r:id="rId78"/>
    <p:sldId id="310" r:id="rId79"/>
    <p:sldId id="311" r:id="rId80"/>
    <p:sldId id="1031" r:id="rId81"/>
    <p:sldId id="1032" r:id="rId82"/>
    <p:sldId id="314" r:id="rId83"/>
    <p:sldId id="312" r:id="rId84"/>
    <p:sldId id="313" r:id="rId85"/>
    <p:sldId id="1030" r:id="rId86"/>
    <p:sldId id="317" r:id="rId87"/>
    <p:sldId id="318" r:id="rId88"/>
    <p:sldId id="319" r:id="rId89"/>
    <p:sldId id="320" r:id="rId90"/>
    <p:sldId id="1035" r:id="rId91"/>
    <p:sldId id="1036" r:id="rId92"/>
    <p:sldId id="1037" r:id="rId93"/>
    <p:sldId id="1101" r:id="rId94"/>
    <p:sldId id="849" r:id="rId95"/>
    <p:sldId id="919" r:id="rId96"/>
    <p:sldId id="850" r:id="rId97"/>
    <p:sldId id="1038" r:id="rId98"/>
    <p:sldId id="1102" r:id="rId99"/>
    <p:sldId id="1039" r:id="rId100"/>
    <p:sldId id="1040" r:id="rId101"/>
    <p:sldId id="1041" r:id="rId102"/>
    <p:sldId id="1042" r:id="rId103"/>
    <p:sldId id="1103" r:id="rId104"/>
    <p:sldId id="359" r:id="rId105"/>
    <p:sldId id="376" r:id="rId106"/>
    <p:sldId id="378" r:id="rId107"/>
    <p:sldId id="379" r:id="rId108"/>
    <p:sldId id="627" r:id="rId109"/>
    <p:sldId id="1043" r:id="rId110"/>
    <p:sldId id="1104" r:id="rId111"/>
    <p:sldId id="1105" r:id="rId112"/>
    <p:sldId id="1106" r:id="rId113"/>
    <p:sldId id="925" r:id="rId114"/>
    <p:sldId id="1107" r:id="rId115"/>
    <p:sldId id="1108" r:id="rId116"/>
    <p:sldId id="1109" r:id="rId117"/>
    <p:sldId id="1110" r:id="rId118"/>
    <p:sldId id="927" r:id="rId119"/>
    <p:sldId id="1111" r:id="rId120"/>
    <p:sldId id="1112" r:id="rId121"/>
    <p:sldId id="1113" r:id="rId122"/>
    <p:sldId id="1114" r:id="rId123"/>
    <p:sldId id="385" r:id="rId124"/>
    <p:sldId id="1047" r:id="rId125"/>
    <p:sldId id="1048" r:id="rId126"/>
    <p:sldId id="1115" r:id="rId127"/>
    <p:sldId id="1116" r:id="rId128"/>
    <p:sldId id="1117" r:id="rId129"/>
    <p:sldId id="389" r:id="rId130"/>
    <p:sldId id="585" r:id="rId131"/>
    <p:sldId id="1049" r:id="rId132"/>
    <p:sldId id="928" r:id="rId133"/>
    <p:sldId id="929" r:id="rId134"/>
    <p:sldId id="1050" r:id="rId135"/>
    <p:sldId id="587" r:id="rId136"/>
    <p:sldId id="394" r:id="rId137"/>
    <p:sldId id="395" r:id="rId138"/>
    <p:sldId id="396" r:id="rId139"/>
    <p:sldId id="397" r:id="rId140"/>
    <p:sldId id="398" r:id="rId141"/>
    <p:sldId id="1118" r:id="rId142"/>
    <p:sldId id="1119" r:id="rId143"/>
    <p:sldId id="1120" r:id="rId144"/>
    <p:sldId id="1121" r:id="rId145"/>
    <p:sldId id="1122" r:id="rId146"/>
    <p:sldId id="1052" r:id="rId147"/>
    <p:sldId id="1123" r:id="rId148"/>
    <p:sldId id="1124" r:id="rId149"/>
    <p:sldId id="1125" r:id="rId150"/>
    <p:sldId id="1126" r:id="rId151"/>
    <p:sldId id="1127" r:id="rId152"/>
    <p:sldId id="1053" r:id="rId153"/>
    <p:sldId id="1128" r:id="rId154"/>
    <p:sldId id="1129" r:id="rId155"/>
    <p:sldId id="1130" r:id="rId156"/>
    <p:sldId id="1131" r:id="rId157"/>
    <p:sldId id="1132" r:id="rId158"/>
    <p:sldId id="400" r:id="rId159"/>
    <p:sldId id="401" r:id="rId160"/>
    <p:sldId id="403" r:id="rId16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DC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Gaya Medium 2 - Akse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Tanpa Gaya, Kisi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Gaya Tema 2 - Akse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Gaya Tema 1 - Aksen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Tanpa Gaya, Tanpa Kis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4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presProps" Target="pres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tableStyles" Target="tableStyles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d-ID" smtClean="0"/>
              <a:t>Klik untuk mengedit gaya subjudul Master</a:t>
            </a:r>
            <a:endParaRPr lang="id-ID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Judul dan Teks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Teks Vertik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48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Judul Vertikal dan Te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Vertik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Teks Vertik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41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484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ader Bagi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Teks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Konten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4" name="Tampungan Konten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5" name="Tampungan Tangga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46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erbandi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Teks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4" name="Tampungan Konten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5" name="Tampungan Teks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6" name="Tampungan Konten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7" name="Tampungan Tanggal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8" name="Tampungan Ka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ampungan Nomor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09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udul S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Tanggal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4" name="Tampungan Ka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ampungan Nomor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Tanggal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3" name="Tampungan Ka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ampungan Nomor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90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onten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4" name="Tampungan Tek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5" name="Tampungan Tangga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89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Gambar dengan Keteran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Gamba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d-ID"/>
          </a:p>
        </p:txBody>
      </p:sp>
      <p:sp>
        <p:nvSpPr>
          <p:cNvPr id="4" name="Tampungan Teks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d-ID" smtClean="0"/>
              <a:t>Klik untuk edit gaya teks Master</a:t>
            </a:r>
          </a:p>
        </p:txBody>
      </p:sp>
      <p:sp>
        <p:nvSpPr>
          <p:cNvPr id="5" name="Tampungan Tanggal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6" name="Tampungan Ka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ampungan Nomor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7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asil gambar untuk white  background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42999" y="-1143003"/>
            <a:ext cx="6858001" cy="914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ampungan Judu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d-ID" smtClean="0"/>
              <a:t>Klik untuk mengedit gaya judul Master</a:t>
            </a:r>
            <a:endParaRPr lang="id-ID"/>
          </a:p>
        </p:txBody>
      </p:sp>
      <p:sp>
        <p:nvSpPr>
          <p:cNvPr id="3" name="Tampungan Teks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d-ID" smtClean="0"/>
              <a:t>Klik untuk edit gaya teks Master</a:t>
            </a:r>
          </a:p>
          <a:p>
            <a:pPr lvl="1"/>
            <a:r>
              <a:rPr lang="id-ID" smtClean="0"/>
              <a:t>Tingkat kedua</a:t>
            </a:r>
          </a:p>
          <a:p>
            <a:pPr lvl="2"/>
            <a:r>
              <a:rPr lang="id-ID" smtClean="0"/>
              <a:t>Tingkat ketiga</a:t>
            </a:r>
          </a:p>
          <a:p>
            <a:pPr lvl="3"/>
            <a:r>
              <a:rPr lang="id-ID" smtClean="0"/>
              <a:t>Tingkat keempat</a:t>
            </a:r>
          </a:p>
          <a:p>
            <a:pPr lvl="4"/>
            <a:r>
              <a:rPr lang="id-ID" smtClean="0"/>
              <a:t>Tingkat kelima</a:t>
            </a:r>
            <a:endParaRPr lang="id-ID"/>
          </a:p>
        </p:txBody>
      </p:sp>
      <p:sp>
        <p:nvSpPr>
          <p:cNvPr id="4" name="Tampungan Tanggal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4E19B-525D-48BD-91F1-1F6C8D07122E}" type="datetimeFigureOut">
              <a:rPr lang="en-US" smtClean="0"/>
              <a:t>10/14/2017</a:t>
            </a:fld>
            <a:endParaRPr lang="en-US"/>
          </a:p>
        </p:txBody>
      </p:sp>
      <p:sp>
        <p:nvSpPr>
          <p:cNvPr id="5" name="Tampungan Kaki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ampungan Nomor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DF0DC-4914-4A3E-A764-905770C1F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43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171450" indent="-171450" algn="ctr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1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1pPr>
      <a:lvl2pPr marL="514350" indent="-171450" algn="ctr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1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2pPr>
      <a:lvl3pPr marL="857250" indent="-171450" algn="ctr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3pPr>
      <a:lvl4pPr marL="1200150" indent="-171450" algn="ctr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4pPr>
      <a:lvl5pPr marL="1543050" indent="-171450" algn="ctr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kern="1200">
          <a:solidFill>
            <a:schemeClr val="tx1"/>
          </a:solidFill>
          <a:latin typeface="Cambria" panose="02040503050406030204" pitchFamily="18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/>
          <p:cNvSpPr>
            <a:spLocks noGrp="1" noChangeArrowheads="1"/>
          </p:cNvSpPr>
          <p:nvPr/>
        </p:nvSpPr>
        <p:spPr bwMode="auto">
          <a:xfrm>
            <a:off x="395633" y="173904"/>
            <a:ext cx="8124825" cy="700088"/>
          </a:xfrm>
          <a:prstGeom prst="plaque">
            <a:avLst>
              <a:gd name="adj" fmla="val 16667"/>
            </a:avLst>
          </a:prstGeom>
          <a:solidFill>
            <a:schemeClr val="bg1">
              <a:alpha val="97000"/>
            </a:schemeClr>
          </a:solidFill>
          <a:ln w="76200">
            <a:solidFill>
              <a:schemeClr val="accent1"/>
            </a:solidFill>
            <a:miter lim="800000"/>
            <a:headEnd/>
            <a:tailEnd/>
          </a:ln>
          <a:extLst/>
        </p:spPr>
        <p:txBody>
          <a:bodyPr lIns="90170" tIns="46990" rIns="90170" bIns="4699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d-ID" altLang="en-US" sz="4400" dirty="0">
                <a:ln>
                  <a:solidFill>
                    <a:sysClr val="windowText" lastClr="000000"/>
                  </a:solidFill>
                </a:ln>
                <a:solidFill>
                  <a:schemeClr val="accent6">
                    <a:lumMod val="75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Bacaan Alkitab Hari Ini:</a:t>
            </a:r>
          </a:p>
        </p:txBody>
      </p:sp>
      <p:graphicFrame>
        <p:nvGraphicFramePr>
          <p:cNvPr id="4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4626706"/>
              </p:ext>
            </p:extLst>
          </p:nvPr>
        </p:nvGraphicFramePr>
        <p:xfrm>
          <a:off x="71438" y="1392237"/>
          <a:ext cx="9072562" cy="790575"/>
        </p:xfrm>
        <a:graphic>
          <a:graphicData uri="http://schemas.openxmlformats.org/drawingml/2006/table">
            <a:tbl>
              <a:tblPr/>
              <a:tblGrid>
                <a:gridCol w="45339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386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905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Nas Pembimbing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d-ID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Mazmur 95 : 6 -7a</a:t>
                      </a:r>
                      <a:endParaRPr kumimoji="0" lang="id-ID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Semibold" panose="020B0702040204020203" pitchFamily="34" charset="0"/>
                        <a:ea typeface="SimSun" panose="02010600030101010101" pitchFamily="2" charset="-122"/>
                        <a:cs typeface="Segoe UI Semibold" panose="020B0702040204020203" pitchFamily="34" charset="0"/>
                      </a:endParaRP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85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Group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4616439"/>
              </p:ext>
            </p:extLst>
          </p:nvPr>
        </p:nvGraphicFramePr>
        <p:xfrm>
          <a:off x="69850" y="4074317"/>
          <a:ext cx="9074150" cy="704850"/>
        </p:xfrm>
        <a:graphic>
          <a:graphicData uri="http://schemas.openxmlformats.org/drawingml/2006/table">
            <a:tbl>
              <a:tblPr/>
              <a:tblGrid>
                <a:gridCol w="45354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386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048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Perintah Hidup Baru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Roma 12 : 9 - 21</a:t>
                      </a:r>
                      <a:endParaRPr kumimoji="0" lang="id-ID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Semibold" panose="020B0702040204020203" pitchFamily="34" charset="0"/>
                        <a:ea typeface="SimSun" panose="02010600030101010101" pitchFamily="2" charset="-122"/>
                        <a:cs typeface="Segoe UI Semibold" panose="020B0702040204020203" pitchFamily="34" charset="0"/>
                      </a:endParaRP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85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Group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119244"/>
              </p:ext>
            </p:extLst>
          </p:nvPr>
        </p:nvGraphicFramePr>
        <p:xfrm>
          <a:off x="69850" y="5436073"/>
          <a:ext cx="9074150" cy="721839"/>
        </p:xfrm>
        <a:graphic>
          <a:graphicData uri="http://schemas.openxmlformats.org/drawingml/2006/table">
            <a:tbl>
              <a:tblPr/>
              <a:tblGrid>
                <a:gridCol w="45354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386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2183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Pembacaan Alkitab</a:t>
                      </a:r>
                      <a:endParaRPr kumimoji="0" lang="id-ID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Semibold" panose="020B0702040204020203" pitchFamily="34" charset="0"/>
                        <a:ea typeface="SimSun" panose="02010600030101010101" pitchFamily="2" charset="-122"/>
                        <a:cs typeface="Segoe UI Semibold" panose="020B0702040204020203" pitchFamily="34" charset="0"/>
                      </a:endParaRP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Mazmur 90 : 1 - 12</a:t>
                      </a:r>
                      <a:endParaRPr kumimoji="0" lang="id-ID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Semibold" panose="020B0702040204020203" pitchFamily="34" charset="0"/>
                        <a:ea typeface="SimSun" panose="02010600030101010101" pitchFamily="2" charset="-122"/>
                        <a:cs typeface="Segoe UI Semibold" panose="020B0702040204020203" pitchFamily="34" charset="0"/>
                      </a:endParaRP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85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0166756"/>
              </p:ext>
            </p:extLst>
          </p:nvPr>
        </p:nvGraphicFramePr>
        <p:xfrm>
          <a:off x="53975" y="2723671"/>
          <a:ext cx="9072562" cy="790575"/>
        </p:xfrm>
        <a:graphic>
          <a:graphicData uri="http://schemas.openxmlformats.org/drawingml/2006/table">
            <a:tbl>
              <a:tblPr/>
              <a:tblGrid>
                <a:gridCol w="45339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3866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905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Berita Anugerah</a:t>
                      </a: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85000"/>
                      </a:srgbClr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Segoe UI Semibold" panose="020B0702040204020203" pitchFamily="34" charset="0"/>
                          <a:cs typeface="Segoe UI Semibold" panose="020B0702040204020203" pitchFamily="34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d-ID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egoe UI Semibold" panose="020B0702040204020203" pitchFamily="34" charset="0"/>
                          <a:ea typeface="SimSun" panose="02010600030101010101" pitchFamily="2" charset="-122"/>
                          <a:cs typeface="Segoe UI Semibold" panose="020B0702040204020203" pitchFamily="34" charset="0"/>
                        </a:rPr>
                        <a:t>Lukas 1 : 68, 77 - 78</a:t>
                      </a:r>
                      <a:endParaRPr kumimoji="0" lang="id-ID" altLang="en-US" sz="3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Segoe UI Semibold" panose="020B0702040204020203" pitchFamily="34" charset="0"/>
                        <a:ea typeface="SimSun" panose="02010600030101010101" pitchFamily="2" charset="-122"/>
                        <a:cs typeface="Segoe UI Semibold" panose="020B0702040204020203" pitchFamily="34" charset="0"/>
                      </a:endParaRPr>
                    </a:p>
                  </a:txBody>
                  <a:tcPr marL="90170" marR="90170" marT="46990" marB="46990" anchor="ctr" horzOverflow="overflow">
                    <a:lnL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>
                        <a:alpha val="85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380750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800"/>
                            </p:stCondLst>
                            <p:childTnLst>
                              <p:par>
                                <p:cTn id="9" presetID="2" presetClass="entr" presetSubtype="12" accel="50000" decel="50000" fill="hold" nodeType="afterEffect">
                                  <p:stCondLst>
                                    <p:cond delay="3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100"/>
                            </p:stCondLst>
                            <p:childTnLst>
                              <p:par>
                                <p:cTn id="14" presetID="2" presetClass="entr" presetSubtype="6" accel="50000" decel="50000" fill="hold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100"/>
                            </p:stCondLst>
                            <p:childTnLst>
                              <p:par>
                                <p:cTn id="19" presetID="2" presetClass="entr" presetSubtype="9" accel="50000" decel="50000" fill="hold" nodeType="afterEffect">
                                  <p:stCondLst>
                                    <p:cond delay="5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9600"/>
                            </p:stCondLst>
                            <p:childTnLst>
                              <p:par>
                                <p:cTn id="24" presetID="2" presetClass="entr" presetSubtype="3" accel="50000" decel="50000" fill="hold" nodeType="afterEffect">
                                  <p:stCondLst>
                                    <p:cond delay="80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UMAT 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Ajaib dan besar </a:t>
            </a:r>
            <a:r>
              <a:rPr lang="id-ID" sz="8000" dirty="0" err="1"/>
              <a:t>Allahmu</a:t>
            </a:r>
            <a:r>
              <a:rPr lang="id-ID" sz="8000" dirty="0"/>
              <a:t>, lebih dari segala </a:t>
            </a:r>
            <a:r>
              <a:rPr lang="id-ID" sz="8000" dirty="0" err="1"/>
              <a:t>allah</a:t>
            </a:r>
            <a:r>
              <a:rPr lang="id-ID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669000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84671"/>
            <a:ext cx="7886700" cy="93145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425003" y="1616126"/>
            <a:ext cx="8293994" cy="39896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600" dirty="0" err="1"/>
              <a:t>kepada</a:t>
            </a:r>
            <a:r>
              <a:rPr lang="en-US" sz="9600" dirty="0"/>
              <a:t> </a:t>
            </a:r>
            <a:r>
              <a:rPr lang="en-US" sz="9600" dirty="0" err="1"/>
              <a:t>ciptaan</a:t>
            </a:r>
            <a:r>
              <a:rPr lang="en-US" sz="9600" dirty="0"/>
              <a:t>-Mu: </a:t>
            </a:r>
            <a:r>
              <a:rPr lang="en-US" sz="9600" dirty="0" err="1"/>
              <a:t>berkat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rezeki</a:t>
            </a:r>
            <a:r>
              <a:rPr lang="en-US" sz="9600" dirty="0"/>
              <a:t>. </a:t>
            </a:r>
            <a:endParaRPr lang="id-ID" sz="9600" dirty="0"/>
          </a:p>
        </p:txBody>
      </p:sp>
    </p:spTree>
    <p:extLst>
      <p:ext uri="{BB962C8B-B14F-4D97-AF65-F5344CB8AC3E}">
        <p14:creationId xmlns:p14="http://schemas.microsoft.com/office/powerpoint/2010/main" val="258323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84671"/>
            <a:ext cx="7886700" cy="93145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60608" y="1782580"/>
            <a:ext cx="8319753" cy="39896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800" dirty="0" err="1"/>
              <a:t>Tiada</a:t>
            </a:r>
            <a:r>
              <a:rPr lang="en-US" sz="8800" dirty="0"/>
              <a:t> </a:t>
            </a:r>
            <a:r>
              <a:rPr lang="en-US" sz="8800" dirty="0" err="1"/>
              <a:t>teruraikan</a:t>
            </a:r>
            <a:r>
              <a:rPr lang="en-US" sz="8800" dirty="0"/>
              <a:t> </a:t>
            </a:r>
            <a:r>
              <a:rPr lang="en-US" sz="8800" dirty="0" err="1"/>
              <a:t>kasih</a:t>
            </a:r>
            <a:r>
              <a:rPr lang="en-US" sz="8800" dirty="0"/>
              <a:t>-Mu yang </a:t>
            </a:r>
            <a:r>
              <a:rPr lang="en-US" sz="8800" dirty="0" err="1"/>
              <a:t>besar</a:t>
            </a:r>
            <a:r>
              <a:rPr lang="en-US" sz="8800" dirty="0"/>
              <a:t>; </a:t>
            </a:r>
            <a:endParaRPr lang="id-ID" sz="8800" dirty="0"/>
          </a:p>
        </p:txBody>
      </p:sp>
    </p:spTree>
    <p:extLst>
      <p:ext uri="{BB962C8B-B14F-4D97-AF65-F5344CB8AC3E}">
        <p14:creationId xmlns:p14="http://schemas.microsoft.com/office/powerpoint/2010/main" val="162615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84671"/>
            <a:ext cx="7886700" cy="93145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14400" y="1731065"/>
            <a:ext cx="7315200" cy="39896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800" dirty="0" err="1"/>
              <a:t>terpujilah</a:t>
            </a:r>
            <a:r>
              <a:rPr lang="en-US" sz="8800" dirty="0"/>
              <a:t> </a:t>
            </a:r>
            <a:r>
              <a:rPr lang="en-US" sz="8800" dirty="0" err="1"/>
              <a:t>Kau</a:t>
            </a:r>
            <a:r>
              <a:rPr lang="en-US" sz="8800" dirty="0"/>
              <a:t>, </a:t>
            </a:r>
            <a:r>
              <a:rPr lang="en-US" sz="8800" dirty="0" err="1"/>
              <a:t>Bapa</a:t>
            </a:r>
            <a:r>
              <a:rPr lang="en-US" sz="8800" dirty="0"/>
              <a:t>, </a:t>
            </a:r>
            <a:r>
              <a:rPr lang="en-US" sz="8800" dirty="0" err="1"/>
              <a:t>rahmani</a:t>
            </a:r>
            <a:r>
              <a:rPr lang="en-US" sz="8800" dirty="0"/>
              <a:t> </a:t>
            </a:r>
            <a:r>
              <a:rPr lang="en-US" sz="8800" dirty="0" err="1"/>
              <a:t>dan</a:t>
            </a:r>
            <a:r>
              <a:rPr lang="en-US" sz="8800" dirty="0"/>
              <a:t> </a:t>
            </a:r>
            <a:r>
              <a:rPr lang="en-US" sz="8800" dirty="0" err="1"/>
              <a:t>jabar</a:t>
            </a:r>
            <a:endParaRPr lang="id-ID" sz="8800" dirty="0"/>
          </a:p>
        </p:txBody>
      </p:sp>
    </p:spTree>
    <p:extLst>
      <p:ext uri="{BB962C8B-B14F-4D97-AF65-F5344CB8AC3E}">
        <p14:creationId xmlns:p14="http://schemas.microsoft.com/office/powerpoint/2010/main" val="305096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2938" y="29390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" y="1525342"/>
            <a:ext cx="914399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200" dirty="0" err="1"/>
              <a:t>Apapun</a:t>
            </a:r>
            <a:r>
              <a:rPr lang="en-US" sz="7200" dirty="0"/>
              <a:t> yang </a:t>
            </a:r>
            <a:r>
              <a:rPr lang="en-US" sz="7200" dirty="0" err="1"/>
              <a:t>baik</a:t>
            </a:r>
            <a:r>
              <a:rPr lang="en-US" sz="7200" dirty="0"/>
              <a:t> </a:t>
            </a:r>
            <a:r>
              <a:rPr lang="en-US" sz="7200" dirty="0" err="1"/>
              <a:t>semata</a:t>
            </a:r>
            <a:r>
              <a:rPr lang="en-US" sz="7200" dirty="0"/>
              <a:t> </a:t>
            </a:r>
            <a:r>
              <a:rPr lang="en-US" sz="7200" dirty="0" err="1" smtClean="0"/>
              <a:t>anugerah</a:t>
            </a:r>
            <a:r>
              <a:rPr lang="id-ID" sz="7200" dirty="0" smtClean="0"/>
              <a:t> </a:t>
            </a:r>
            <a:br>
              <a:rPr lang="id-ID" sz="7200" dirty="0" smtClean="0"/>
            </a:br>
            <a:r>
              <a:rPr lang="en-US" sz="7200" dirty="0" smtClean="0"/>
              <a:t>Dan </a:t>
            </a:r>
            <a:r>
              <a:rPr lang="en-US" sz="7200" dirty="0" err="1"/>
              <a:t>karna</a:t>
            </a:r>
            <a:r>
              <a:rPr lang="en-US" sz="7200" dirty="0"/>
              <a:t> </a:t>
            </a:r>
            <a:r>
              <a:rPr lang="en-US" sz="7200" dirty="0" err="1"/>
              <a:t>itu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pujilah</a:t>
            </a:r>
            <a:r>
              <a:rPr lang="en-US" sz="7200" dirty="0" smtClean="0"/>
              <a:t> </a:t>
            </a:r>
            <a:r>
              <a:rPr lang="en-US" sz="7200" dirty="0" err="1"/>
              <a:t>kasih</a:t>
            </a:r>
            <a:r>
              <a:rPr lang="en-US" sz="7200" dirty="0"/>
              <a:t>-Nya yang </a:t>
            </a:r>
            <a:r>
              <a:rPr lang="en-US" sz="7200" dirty="0" err="1"/>
              <a:t>mesra</a:t>
            </a:r>
            <a:r>
              <a:rPr lang="en-US" sz="7200" dirty="0"/>
              <a:t>.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328834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714375" y="2565401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PENGAKUAN IMAN RASULI</a:t>
            </a:r>
            <a:endParaRPr lang="en-US" sz="8800" dirty="0"/>
          </a:p>
        </p:txBody>
      </p:sp>
      <p:sp>
        <p:nvSpPr>
          <p:cNvPr id="3" name="Kotak Teks 2"/>
          <p:cNvSpPr txBox="1"/>
          <p:nvPr/>
        </p:nvSpPr>
        <p:spPr>
          <a:xfrm>
            <a:off x="6700838" y="5772151"/>
            <a:ext cx="2143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dirty="0" smtClean="0"/>
              <a:t>duduk</a:t>
            </a:r>
            <a:endParaRPr lang="en-US" sz="4800" b="1" i="1" dirty="0"/>
          </a:p>
        </p:txBody>
      </p:sp>
      <p:sp>
        <p:nvSpPr>
          <p:cNvPr id="4" name="Kotak Teks 3"/>
          <p:cNvSpPr txBox="1"/>
          <p:nvPr/>
        </p:nvSpPr>
        <p:spPr>
          <a:xfrm>
            <a:off x="338138" y="381001"/>
            <a:ext cx="2143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dirty="0" smtClean="0"/>
              <a:t>berdiri</a:t>
            </a:r>
            <a:endParaRPr lang="en-US" sz="4800" b="1" i="1" dirty="0"/>
          </a:p>
        </p:txBody>
      </p:sp>
    </p:spTree>
    <p:extLst>
      <p:ext uri="{BB962C8B-B14F-4D97-AF65-F5344CB8AC3E}">
        <p14:creationId xmlns:p14="http://schemas.microsoft.com/office/powerpoint/2010/main" val="204150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357188" y="1951038"/>
            <a:ext cx="8358187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/>
              <a:t>DOA SYAFAAT</a:t>
            </a:r>
            <a:endParaRPr lang="en-US" sz="9600" dirty="0"/>
          </a:p>
        </p:txBody>
      </p:sp>
      <p:sp>
        <p:nvSpPr>
          <p:cNvPr id="3" name="Kotak Teks 2"/>
          <p:cNvSpPr txBox="1"/>
          <p:nvPr/>
        </p:nvSpPr>
        <p:spPr>
          <a:xfrm>
            <a:off x="1464469" y="3276601"/>
            <a:ext cx="61436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000" b="1" dirty="0" smtClean="0">
                <a:latin typeface="Monotype Corsiva" panose="03010101010201010101" pitchFamily="66" charset="0"/>
              </a:rPr>
              <a:t>(DOX  GB 389a)</a:t>
            </a:r>
            <a:endParaRPr lang="en-US" sz="6000" b="1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88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825004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/>
              <a:t>PENGUCAPAN SYUKUR</a:t>
            </a:r>
            <a:endParaRPr lang="en-US" sz="9600" dirty="0"/>
          </a:p>
        </p:txBody>
      </p:sp>
      <p:sp>
        <p:nvSpPr>
          <p:cNvPr id="3" name="Kotak Teks 2"/>
          <p:cNvSpPr txBox="1"/>
          <p:nvPr/>
        </p:nvSpPr>
        <p:spPr>
          <a:xfrm>
            <a:off x="0" y="2703016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8000" b="1" dirty="0" smtClean="0">
                <a:latin typeface="Monotype Corsiva" panose="03010101010201010101" pitchFamily="66" charset="0"/>
              </a:rPr>
              <a:t>(Kotak Pelkes dan </a:t>
            </a:r>
            <a:endParaRPr lang="en-US" sz="8000" b="1" dirty="0" smtClean="0">
              <a:latin typeface="Monotype Corsiva" panose="03010101010201010101" pitchFamily="66" charset="0"/>
            </a:endParaRPr>
          </a:p>
          <a:p>
            <a:pPr algn="ctr"/>
            <a:r>
              <a:rPr lang="id-ID" sz="8000" b="1" dirty="0" smtClean="0">
                <a:latin typeface="Monotype Corsiva" panose="03010101010201010101" pitchFamily="66" charset="0"/>
              </a:rPr>
              <a:t>Bencana Alam </a:t>
            </a:r>
            <a:br>
              <a:rPr lang="id-ID" sz="8000" b="1" dirty="0" smtClean="0">
                <a:latin typeface="Monotype Corsiva" panose="03010101010201010101" pitchFamily="66" charset="0"/>
              </a:rPr>
            </a:br>
            <a:r>
              <a:rPr lang="id-ID" sz="8000" b="1" dirty="0" smtClean="0">
                <a:latin typeface="Monotype Corsiva" panose="03010101010201010101" pitchFamily="66" charset="0"/>
              </a:rPr>
              <a:t>Gunung Agung)</a:t>
            </a:r>
            <a:endParaRPr lang="en-US" sz="8000" b="1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52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1416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Menyanyi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2507724"/>
            <a:ext cx="9144000" cy="299085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8800" dirty="0" smtClean="0"/>
              <a:t>GB 86: bait 1 - 4</a:t>
            </a:r>
          </a:p>
          <a:p>
            <a:pPr marL="0" indent="0" algn="ctr">
              <a:buNone/>
            </a:pPr>
            <a:r>
              <a:rPr lang="id-ID" sz="8800" dirty="0" smtClean="0">
                <a:sym typeface="Webdings" panose="05030102010509060703" pitchFamily="18" charset="2"/>
              </a:rPr>
              <a:t>AKU BERSYUKUR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67713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23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9600" dirty="0"/>
              <a:t>Aku bersyukur, </a:t>
            </a:r>
            <a:r>
              <a:rPr lang="id-ID" sz="9600" dirty="0" smtClean="0"/>
              <a:t/>
            </a:r>
            <a:br>
              <a:rPr lang="id-ID" sz="9600" dirty="0" smtClean="0"/>
            </a:br>
            <a:r>
              <a:rPr lang="id-ID" sz="9600" dirty="0" smtClean="0"/>
              <a:t>Allah </a:t>
            </a:r>
            <a:r>
              <a:rPr lang="id-ID" sz="9600" dirty="0"/>
              <a:t>sumber hidupku;</a:t>
            </a:r>
          </a:p>
        </p:txBody>
      </p:sp>
    </p:spTree>
    <p:extLst>
      <p:ext uri="{BB962C8B-B14F-4D97-AF65-F5344CB8AC3E}">
        <p14:creationId xmlns:p14="http://schemas.microsoft.com/office/powerpoint/2010/main" val="231800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23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9600" dirty="0"/>
              <a:t>Dia memberi rahmat-Nya kepadaku. </a:t>
            </a:r>
          </a:p>
        </p:txBody>
      </p:sp>
    </p:spTree>
    <p:extLst>
      <p:ext uri="{BB962C8B-B14F-4D97-AF65-F5344CB8AC3E}">
        <p14:creationId xmlns:p14="http://schemas.microsoft.com/office/powerpoint/2010/main" val="358037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-21432" y="213981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UMAT 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Hai umat nyanyi dan bersorak-sorak, </a:t>
            </a:r>
          </a:p>
        </p:txBody>
      </p:sp>
    </p:spTree>
    <p:extLst>
      <p:ext uri="{BB962C8B-B14F-4D97-AF65-F5344CB8AC3E}">
        <p14:creationId xmlns:p14="http://schemas.microsoft.com/office/powerpoint/2010/main" val="351868573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23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9600" dirty="0"/>
              <a:t>Puji dan syukur kun</a:t>
            </a:r>
            <a:r>
              <a:rPr lang="id-ID" sz="9600" u="sng" dirty="0"/>
              <a:t>ai</a:t>
            </a:r>
            <a:r>
              <a:rPr lang="id-ID" sz="9600" dirty="0"/>
              <a:t>kkan kepada-Nya</a:t>
            </a:r>
          </a:p>
        </p:txBody>
      </p:sp>
    </p:spTree>
    <p:extLst>
      <p:ext uri="{BB962C8B-B14F-4D97-AF65-F5344CB8AC3E}">
        <p14:creationId xmlns:p14="http://schemas.microsoft.com/office/powerpoint/2010/main" val="420496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23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9600" dirty="0"/>
              <a:t>Yang Mahakudus, </a:t>
            </a:r>
            <a:endParaRPr lang="en-US" sz="9600" dirty="0" smtClean="0"/>
          </a:p>
          <a:p>
            <a:pPr marL="0" indent="0">
              <a:buNone/>
            </a:pPr>
            <a:r>
              <a:rPr lang="id-ID" sz="9600" dirty="0" smtClean="0"/>
              <a:t>di </a:t>
            </a:r>
            <a:r>
              <a:rPr lang="id-ID" sz="9600" dirty="0"/>
              <a:t>sorga, terpujilah.</a:t>
            </a:r>
          </a:p>
        </p:txBody>
      </p:sp>
    </p:spTree>
    <p:extLst>
      <p:ext uri="{BB962C8B-B14F-4D97-AF65-F5344CB8AC3E}">
        <p14:creationId xmlns:p14="http://schemas.microsoft.com/office/powerpoint/2010/main" val="221075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17474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Dia sumber hidupku;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bagi-Nya syukur </a:t>
            </a:r>
            <a:r>
              <a:rPr lang="id-ID" sz="8000" dirty="0"/>
              <a:t>dan pujian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err="1" smtClean="0"/>
              <a:t>s’lama-Nya</a:t>
            </a:r>
            <a:r>
              <a:rPr lang="en-US" sz="8000" dirty="0"/>
              <a:t>. 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143493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38901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9600" dirty="0"/>
              <a:t>Aku bersyukur, </a:t>
            </a:r>
            <a:r>
              <a:rPr lang="id-ID" sz="9600" dirty="0" smtClean="0"/>
              <a:t/>
            </a:r>
            <a:br>
              <a:rPr lang="id-ID" sz="9600" dirty="0" smtClean="0"/>
            </a:br>
            <a:r>
              <a:rPr lang="id-ID" sz="9600" dirty="0" smtClean="0"/>
              <a:t>Allah </a:t>
            </a:r>
            <a:r>
              <a:rPr lang="id-ID" sz="9600" dirty="0"/>
              <a:t>Sumber hidupku; </a:t>
            </a:r>
          </a:p>
        </p:txBody>
      </p:sp>
    </p:spTree>
    <p:extLst>
      <p:ext uri="{BB962C8B-B14F-4D97-AF65-F5344CB8AC3E}">
        <p14:creationId xmlns:p14="http://schemas.microsoft.com/office/powerpoint/2010/main" val="215859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38901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819141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9600" dirty="0"/>
              <a:t>sandang panganku dipenuhi </a:t>
            </a:r>
            <a:r>
              <a:rPr lang="id-ID" sz="9600" dirty="0" smtClean="0"/>
              <a:t/>
            </a:r>
            <a:br>
              <a:rPr lang="id-ID" sz="9600" dirty="0" smtClean="0"/>
            </a:br>
            <a:r>
              <a:rPr lang="id-ID" sz="9600" dirty="0" smtClean="0"/>
              <a:t>oleh-Nya </a:t>
            </a:r>
            <a:endParaRPr lang="id-ID" sz="9600" dirty="0"/>
          </a:p>
        </p:txBody>
      </p:sp>
    </p:spTree>
    <p:extLst>
      <p:ext uri="{BB962C8B-B14F-4D97-AF65-F5344CB8AC3E}">
        <p14:creationId xmlns:p14="http://schemas.microsoft.com/office/powerpoint/2010/main" val="3376261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23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9600" dirty="0"/>
              <a:t>Puji dan syukur kun</a:t>
            </a:r>
            <a:r>
              <a:rPr lang="id-ID" sz="9600" u="sng" dirty="0"/>
              <a:t>ai</a:t>
            </a:r>
            <a:r>
              <a:rPr lang="id-ID" sz="9600" dirty="0"/>
              <a:t>kkan kepada-Nya</a:t>
            </a:r>
          </a:p>
        </p:txBody>
      </p:sp>
    </p:spTree>
    <p:extLst>
      <p:ext uri="{BB962C8B-B14F-4D97-AF65-F5344CB8AC3E}">
        <p14:creationId xmlns:p14="http://schemas.microsoft.com/office/powerpoint/2010/main" val="300052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237"/>
            <a:ext cx="9144000" cy="1325563"/>
          </a:xfrm>
        </p:spPr>
        <p:txBody>
          <a:bodyPr>
            <a:normAutofit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LAKI-LAKI: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Yang </a:t>
            </a:r>
            <a:r>
              <a:rPr lang="id-ID" sz="8800" dirty="0" err="1"/>
              <a:t>Mahakudus</a:t>
            </a:r>
            <a:r>
              <a:rPr lang="id-ID" sz="8800" dirty="0"/>
              <a:t>, di </a:t>
            </a:r>
            <a:r>
              <a:rPr lang="id-ID" sz="8800" dirty="0" err="1"/>
              <a:t>sorga</a:t>
            </a:r>
            <a:r>
              <a:rPr lang="id-ID" sz="8800" dirty="0"/>
              <a:t>, terpujilah.</a:t>
            </a:r>
          </a:p>
        </p:txBody>
      </p:sp>
    </p:spTree>
    <p:extLst>
      <p:ext uri="{BB962C8B-B14F-4D97-AF65-F5344CB8AC3E}">
        <p14:creationId xmlns:p14="http://schemas.microsoft.com/office/powerpoint/2010/main" val="150717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17474"/>
            <a:ext cx="9144000" cy="1325563"/>
          </a:xfrm>
        </p:spPr>
        <p:txBody>
          <a:bodyPr>
            <a:normAutofit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LAKI-LAKI: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Dia sumber hidupku;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bagi-Nya syukur </a:t>
            </a:r>
            <a:r>
              <a:rPr lang="id-ID" sz="8000" dirty="0"/>
              <a:t>dan pujian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err="1" smtClean="0"/>
              <a:t>s’lama-Nya</a:t>
            </a:r>
            <a:r>
              <a:rPr lang="en-US" sz="8000" dirty="0"/>
              <a:t>. 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386344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31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82888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9600" dirty="0"/>
              <a:t>Aku bersyukur, </a:t>
            </a:r>
            <a:r>
              <a:rPr lang="id-ID" sz="9600" dirty="0" smtClean="0"/>
              <a:t/>
            </a:r>
            <a:br>
              <a:rPr lang="id-ID" sz="9600" dirty="0" smtClean="0"/>
            </a:br>
            <a:r>
              <a:rPr lang="id-ID" sz="9600" dirty="0" smtClean="0"/>
              <a:t>Allah </a:t>
            </a:r>
            <a:r>
              <a:rPr lang="id-ID" sz="9600" dirty="0"/>
              <a:t>Sumber hidupku; </a:t>
            </a:r>
          </a:p>
        </p:txBody>
      </p:sp>
    </p:spTree>
    <p:extLst>
      <p:ext uri="{BB962C8B-B14F-4D97-AF65-F5344CB8AC3E}">
        <p14:creationId xmlns:p14="http://schemas.microsoft.com/office/powerpoint/2010/main" val="75671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31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82888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9600" dirty="0"/>
              <a:t>harta dan benda dicukupkan bagiku. </a:t>
            </a:r>
          </a:p>
        </p:txBody>
      </p:sp>
    </p:spTree>
    <p:extLst>
      <p:ext uri="{BB962C8B-B14F-4D97-AF65-F5344CB8AC3E}">
        <p14:creationId xmlns:p14="http://schemas.microsoft.com/office/powerpoint/2010/main" val="3496073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UMAT 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mu</a:t>
            </a:r>
            <a:r>
              <a:rPr lang="id-ID" sz="8000" u="sng" dirty="0"/>
              <a:t>lia</a:t>
            </a:r>
            <a:r>
              <a:rPr lang="id-ID" sz="8000" dirty="0"/>
              <a:t>kan Allah, Bapa </a:t>
            </a:r>
            <a:r>
              <a:rPr lang="id-ID" sz="8000" dirty="0" err="1"/>
              <a:t>Mahakasih</a:t>
            </a:r>
            <a:r>
              <a:rPr lang="id-ID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5497004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23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Puji dan syukur kun</a:t>
            </a:r>
            <a:r>
              <a:rPr lang="id-ID" sz="8800" u="sng" dirty="0"/>
              <a:t>ai</a:t>
            </a:r>
            <a:r>
              <a:rPr lang="id-ID" sz="8800" dirty="0"/>
              <a:t>kkan kepada-Nya</a:t>
            </a:r>
          </a:p>
        </p:txBody>
      </p:sp>
    </p:spTree>
    <p:extLst>
      <p:ext uri="{BB962C8B-B14F-4D97-AF65-F5344CB8AC3E}">
        <p14:creationId xmlns:p14="http://schemas.microsoft.com/office/powerpoint/2010/main" val="207370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237"/>
            <a:ext cx="9144000" cy="1325563"/>
          </a:xfrm>
        </p:spPr>
        <p:txBody>
          <a:bodyPr>
            <a:normAutofit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PEREMPUAN</a:t>
            </a:r>
            <a:r>
              <a:rPr lang="id-ID" sz="7200" u="sng" dirty="0" smtClean="0">
                <a:sym typeface="Webdings" panose="05030102010509060703" pitchFamily="18" charset="2"/>
              </a:rPr>
              <a:t>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Yang </a:t>
            </a:r>
            <a:r>
              <a:rPr lang="id-ID" sz="8800" dirty="0" err="1"/>
              <a:t>Mahakudus</a:t>
            </a:r>
            <a:r>
              <a:rPr lang="id-ID" sz="8800" dirty="0"/>
              <a:t>, di </a:t>
            </a:r>
            <a:r>
              <a:rPr lang="id-ID" sz="8800" dirty="0" err="1"/>
              <a:t>sorga</a:t>
            </a:r>
            <a:r>
              <a:rPr lang="id-ID" sz="8800" dirty="0"/>
              <a:t>, terpujilah.</a:t>
            </a:r>
          </a:p>
        </p:txBody>
      </p:sp>
    </p:spTree>
    <p:extLst>
      <p:ext uri="{BB962C8B-B14F-4D97-AF65-F5344CB8AC3E}">
        <p14:creationId xmlns:p14="http://schemas.microsoft.com/office/powerpoint/2010/main" val="25993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17474"/>
            <a:ext cx="9144000" cy="1325563"/>
          </a:xfrm>
        </p:spPr>
        <p:txBody>
          <a:bodyPr>
            <a:normAutofit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PEREMPUAN</a:t>
            </a:r>
            <a:r>
              <a:rPr lang="id-ID" sz="7200" u="sng" dirty="0" smtClean="0">
                <a:sym typeface="Webdings" panose="05030102010509060703" pitchFamily="18" charset="2"/>
              </a:rPr>
              <a:t>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Dia sumber hidupku;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bagi-Nya syukur </a:t>
            </a:r>
            <a:r>
              <a:rPr lang="id-ID" sz="8000" dirty="0"/>
              <a:t>dan pujian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err="1" smtClean="0"/>
              <a:t>s’lama-Nya</a:t>
            </a:r>
            <a:r>
              <a:rPr lang="en-US" sz="8000" dirty="0"/>
              <a:t>. 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108261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7810" y="2606582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6000" dirty="0" smtClean="0">
                <a:latin typeface="Monotype Corsiva" panose="03010101010201010101" pitchFamily="66" charset="0"/>
              </a:rPr>
              <a:t>---</a:t>
            </a:r>
            <a:r>
              <a:rPr lang="id-ID" sz="6000" cap="none" dirty="0" smtClean="0">
                <a:latin typeface="Monotype Corsiva" panose="03010101010201010101" pitchFamily="66" charset="0"/>
              </a:rPr>
              <a:t>persembahan dijalankan hanya diiringi </a:t>
            </a:r>
            <a:r>
              <a:rPr lang="id-ID" sz="6000" cap="none" dirty="0" err="1" smtClean="0">
                <a:latin typeface="Monotype Corsiva" panose="03010101010201010101" pitchFamily="66" charset="0"/>
              </a:rPr>
              <a:t>orgen</a:t>
            </a:r>
            <a:r>
              <a:rPr lang="id-ID" sz="6000" cap="none" dirty="0" smtClean="0">
                <a:latin typeface="Monotype Corsiva" panose="03010101010201010101" pitchFamily="66" charset="0"/>
              </a:rPr>
              <a:t>-</a:t>
            </a:r>
            <a:r>
              <a:rPr lang="id-ID" sz="6000" dirty="0" smtClean="0">
                <a:latin typeface="Monotype Corsiva" panose="03010101010201010101" pitchFamily="66" charset="0"/>
              </a:rPr>
              <a:t>--</a:t>
            </a:r>
            <a:endParaRPr lang="en-US" sz="60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06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31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9600" dirty="0"/>
              <a:t>Aku bersyukur, Allah Sumber hidupku; </a:t>
            </a:r>
          </a:p>
        </p:txBody>
      </p:sp>
    </p:spTree>
    <p:extLst>
      <p:ext uri="{BB962C8B-B14F-4D97-AF65-F5344CB8AC3E}">
        <p14:creationId xmlns:p14="http://schemas.microsoft.com/office/powerpoint/2010/main" val="227602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31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susah dan senang ‘ku bersandar pada-Nya. </a:t>
            </a:r>
          </a:p>
        </p:txBody>
      </p:sp>
    </p:spTree>
    <p:extLst>
      <p:ext uri="{BB962C8B-B14F-4D97-AF65-F5344CB8AC3E}">
        <p14:creationId xmlns:p14="http://schemas.microsoft.com/office/powerpoint/2010/main" val="1409309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237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Puji dan syukur kun</a:t>
            </a:r>
            <a:r>
              <a:rPr lang="id-ID" sz="8800" u="sng" dirty="0"/>
              <a:t>ai</a:t>
            </a:r>
            <a:r>
              <a:rPr lang="id-ID" sz="8800" dirty="0"/>
              <a:t>kkan kepada-Nya</a:t>
            </a:r>
          </a:p>
        </p:txBody>
      </p:sp>
    </p:spTree>
    <p:extLst>
      <p:ext uri="{BB962C8B-B14F-4D97-AF65-F5344CB8AC3E}">
        <p14:creationId xmlns:p14="http://schemas.microsoft.com/office/powerpoint/2010/main" val="52371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503237"/>
            <a:ext cx="9144000" cy="1325563"/>
          </a:xfrm>
        </p:spPr>
        <p:txBody>
          <a:bodyPr>
            <a:normAutofit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UMAT</a:t>
            </a:r>
            <a:r>
              <a:rPr lang="id-ID" sz="7200" u="sng" dirty="0" smtClean="0">
                <a:sym typeface="Webdings" panose="05030102010509060703" pitchFamily="18" charset="2"/>
              </a:rPr>
              <a:t>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Yang </a:t>
            </a:r>
            <a:r>
              <a:rPr lang="id-ID" sz="8800" dirty="0" err="1"/>
              <a:t>Mahakudus</a:t>
            </a:r>
            <a:r>
              <a:rPr lang="id-ID" sz="8800" dirty="0"/>
              <a:t>, di </a:t>
            </a:r>
            <a:r>
              <a:rPr lang="id-ID" sz="8800" dirty="0" err="1"/>
              <a:t>sorga</a:t>
            </a:r>
            <a:r>
              <a:rPr lang="id-ID" sz="8800" dirty="0"/>
              <a:t>, terpujilah.</a:t>
            </a:r>
          </a:p>
        </p:txBody>
      </p:sp>
    </p:spTree>
    <p:extLst>
      <p:ext uri="{BB962C8B-B14F-4D97-AF65-F5344CB8AC3E}">
        <p14:creationId xmlns:p14="http://schemas.microsoft.com/office/powerpoint/2010/main" val="131292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17474"/>
            <a:ext cx="9144000" cy="1325563"/>
          </a:xfrm>
        </p:spPr>
        <p:txBody>
          <a:bodyPr>
            <a:normAutofit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UMAT</a:t>
            </a:r>
            <a:r>
              <a:rPr lang="id-ID" sz="7200" u="sng" dirty="0" smtClean="0">
                <a:sym typeface="Webdings" panose="05030102010509060703" pitchFamily="18" charset="2"/>
              </a:rPr>
              <a:t>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7301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Dia sumber hidupku;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bagi-Nya syukur </a:t>
            </a:r>
            <a:r>
              <a:rPr lang="id-ID" sz="8000" dirty="0"/>
              <a:t>dan pujian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err="1" smtClean="0"/>
              <a:t>s’lama-Nya</a:t>
            </a:r>
            <a:r>
              <a:rPr lang="en-US" sz="8000" dirty="0"/>
              <a:t>. 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242368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2596497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/>
              <a:t>DOA </a:t>
            </a:r>
            <a:r>
              <a:rPr lang="id-ID" sz="8000" dirty="0" smtClean="0"/>
              <a:t>PERSEMBAHAN</a:t>
            </a:r>
            <a:endParaRPr lang="en-US" sz="8000" dirty="0"/>
          </a:p>
        </p:txBody>
      </p:sp>
      <p:sp>
        <p:nvSpPr>
          <p:cNvPr id="3" name="Kotak Teks 2"/>
          <p:cNvSpPr txBox="1"/>
          <p:nvPr/>
        </p:nvSpPr>
        <p:spPr>
          <a:xfrm>
            <a:off x="1262764" y="4440892"/>
            <a:ext cx="61436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000" b="1" i="1" dirty="0" smtClean="0">
                <a:latin typeface="Arial Narrow" panose="020B0606020202030204" pitchFamily="34" charset="0"/>
              </a:rPr>
              <a:t>(silih ganti)</a:t>
            </a:r>
            <a:endParaRPr lang="en-US" sz="6000" b="1" i="1" dirty="0">
              <a:latin typeface="Arial Narrow" panose="020B0606020202030204" pitchFamily="34" charset="0"/>
            </a:endParaRPr>
          </a:p>
        </p:txBody>
      </p:sp>
      <p:sp>
        <p:nvSpPr>
          <p:cNvPr id="4" name="Kotak Teks 3"/>
          <p:cNvSpPr txBox="1"/>
          <p:nvPr/>
        </p:nvSpPr>
        <p:spPr>
          <a:xfrm>
            <a:off x="279026" y="295387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5400" b="1" i="1" dirty="0" smtClean="0"/>
              <a:t>berdiri</a:t>
            </a:r>
            <a:endParaRPr lang="en-US" sz="5400" b="1" i="1" dirty="0"/>
          </a:p>
        </p:txBody>
      </p:sp>
    </p:spTree>
    <p:extLst>
      <p:ext uri="{BB962C8B-B14F-4D97-AF65-F5344CB8AC3E}">
        <p14:creationId xmlns:p14="http://schemas.microsoft.com/office/powerpoint/2010/main" val="331056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99693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UMAT 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632222" y="1491405"/>
            <a:ext cx="7879556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Persembahkan dirimu kehadapan-Nya dengan tulus hatimu. </a:t>
            </a:r>
          </a:p>
        </p:txBody>
      </p:sp>
    </p:spTree>
    <p:extLst>
      <p:ext uri="{BB962C8B-B14F-4D97-AF65-F5344CB8AC3E}">
        <p14:creationId xmlns:p14="http://schemas.microsoft.com/office/powerpoint/2010/main" val="93535713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52183"/>
            <a:ext cx="7886700" cy="76648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4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035424"/>
            <a:ext cx="9144000" cy="492601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Ya</a:t>
            </a:r>
            <a:r>
              <a:rPr lang="en-US" sz="8000" dirty="0"/>
              <a:t> </a:t>
            </a:r>
            <a:r>
              <a:rPr lang="en-US" sz="8000" dirty="0" err="1"/>
              <a:t>Tuhan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hari-hari</a:t>
            </a:r>
            <a:r>
              <a:rPr lang="en-US" sz="8000" dirty="0" smtClean="0"/>
              <a:t> </a:t>
            </a:r>
            <a:r>
              <a:rPr lang="en-US" sz="8000" dirty="0" err="1"/>
              <a:t>adalah</a:t>
            </a:r>
            <a:r>
              <a:rPr lang="en-US" sz="8000" dirty="0"/>
              <a:t> </a:t>
            </a:r>
            <a:r>
              <a:rPr lang="en-US" sz="8000" dirty="0" err="1"/>
              <a:t>anugerah</a:t>
            </a:r>
            <a:r>
              <a:rPr lang="en-US" sz="8000" dirty="0"/>
              <a:t> </a:t>
            </a:r>
            <a:r>
              <a:rPr lang="en-US" sz="8000" dirty="0" err="1"/>
              <a:t>Bapa</a:t>
            </a:r>
            <a:r>
              <a:rPr lang="en-US" sz="8000" dirty="0"/>
              <a:t>.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4006668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52183"/>
            <a:ext cx="7886700" cy="76648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4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035424"/>
            <a:ext cx="9144000" cy="492601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/>
              <a:t>Kami </a:t>
            </a:r>
            <a:r>
              <a:rPr lang="en-US" sz="8000" dirty="0" err="1"/>
              <a:t>mengucap</a:t>
            </a:r>
            <a:r>
              <a:rPr lang="en-US" sz="8000" dirty="0"/>
              <a:t> </a:t>
            </a:r>
            <a:r>
              <a:rPr lang="en-US" sz="8000" dirty="0" err="1"/>
              <a:t>syukur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untuk</a:t>
            </a:r>
            <a:r>
              <a:rPr lang="en-US" sz="8000" dirty="0" smtClean="0"/>
              <a:t> </a:t>
            </a:r>
            <a:r>
              <a:rPr lang="en-US" sz="8000" dirty="0" err="1"/>
              <a:t>banyak</a:t>
            </a:r>
            <a:r>
              <a:rPr lang="en-US" sz="8000" dirty="0"/>
              <a:t> </a:t>
            </a:r>
            <a:r>
              <a:rPr lang="en-US" sz="8000" dirty="0" err="1"/>
              <a:t>hal</a:t>
            </a:r>
            <a:r>
              <a:rPr lang="en-US" sz="8000" dirty="0"/>
              <a:t>,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029083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57389"/>
            <a:ext cx="7886700" cy="76648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4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035424"/>
            <a:ext cx="9144000" cy="492601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600" dirty="0" err="1"/>
              <a:t>terutama</a:t>
            </a:r>
            <a:r>
              <a:rPr lang="en-US" sz="6600" dirty="0"/>
              <a:t> </a:t>
            </a:r>
            <a:r>
              <a:rPr lang="en-US" sz="6600" dirty="0" err="1"/>
              <a:t>atas</a:t>
            </a:r>
            <a:r>
              <a:rPr lang="en-US" sz="6600" dirty="0"/>
              <a:t> </a:t>
            </a:r>
            <a:r>
              <a:rPr lang="en-US" sz="6600" dirty="0" err="1"/>
              <a:t>kasih</a:t>
            </a:r>
            <a:r>
              <a:rPr lang="en-US" sz="6600" dirty="0"/>
              <a:t> </a:t>
            </a:r>
            <a:r>
              <a:rPr lang="en-US" sz="6600" dirty="0" err="1"/>
              <a:t>pengampunan</a:t>
            </a:r>
            <a:r>
              <a:rPr lang="en-US" sz="6600" dirty="0"/>
              <a:t> </a:t>
            </a:r>
            <a:r>
              <a:rPr lang="en-US" sz="6600" dirty="0" err="1"/>
              <a:t>dan</a:t>
            </a:r>
            <a:r>
              <a:rPr lang="en-US" sz="6600" dirty="0"/>
              <a:t> </a:t>
            </a:r>
            <a:r>
              <a:rPr lang="en-US" sz="6600" dirty="0" err="1"/>
              <a:t>keselamatan</a:t>
            </a:r>
            <a:r>
              <a:rPr lang="en-US" sz="6600" dirty="0"/>
              <a:t> </a:t>
            </a:r>
            <a:r>
              <a:rPr lang="en-US" sz="6600" dirty="0" err="1"/>
              <a:t>melalui</a:t>
            </a:r>
            <a:r>
              <a:rPr lang="en-US" sz="6600" dirty="0"/>
              <a:t> </a:t>
            </a:r>
            <a:r>
              <a:rPr lang="en-US" sz="6600" dirty="0" err="1"/>
              <a:t>Yesus</a:t>
            </a:r>
            <a:r>
              <a:rPr lang="en-US" sz="6600" dirty="0"/>
              <a:t> </a:t>
            </a:r>
            <a:r>
              <a:rPr lang="en-US" sz="6600" dirty="0" err="1"/>
              <a:t>Kristus</a:t>
            </a:r>
            <a:r>
              <a:rPr lang="en-US" sz="6600" dirty="0"/>
              <a:t> </a:t>
            </a:r>
            <a:r>
              <a:rPr lang="en-US" sz="6600" dirty="0" err="1"/>
              <a:t>Juruselamat</a:t>
            </a:r>
            <a:r>
              <a:rPr lang="en-US" sz="6600" dirty="0"/>
              <a:t> </a:t>
            </a:r>
            <a:r>
              <a:rPr lang="en-US" sz="6600" dirty="0" err="1"/>
              <a:t>dunia</a:t>
            </a:r>
            <a:r>
              <a:rPr lang="en-US" sz="6600" dirty="0"/>
              <a:t>.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83031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57389"/>
            <a:ext cx="7886700" cy="76648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4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035424"/>
            <a:ext cx="9144000" cy="492601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Dengan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ungkapan</a:t>
            </a:r>
            <a:r>
              <a:rPr lang="en-US" sz="8000" dirty="0" smtClean="0"/>
              <a:t> </a:t>
            </a:r>
            <a:r>
              <a:rPr lang="en-US" sz="8000" dirty="0" err="1"/>
              <a:t>syukur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kami </a:t>
            </a:r>
            <a:r>
              <a:rPr lang="en-US" sz="8000" dirty="0" err="1"/>
              <a:t>berbagi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kasih</a:t>
            </a:r>
            <a:r>
              <a:rPr lang="en-US" sz="8000" dirty="0" smtClean="0"/>
              <a:t>-Mu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77874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57389"/>
            <a:ext cx="7886700" cy="76648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P</a:t>
            </a:r>
            <a:r>
              <a:rPr lang="id-ID" sz="7200" u="sng" dirty="0" smtClean="0">
                <a:sym typeface="Webdings" panose="05030102010509060703" pitchFamily="18" charset="2"/>
              </a:rPr>
              <a:t>4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923871"/>
            <a:ext cx="9144000" cy="492601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/>
              <a:t>agar </a:t>
            </a:r>
            <a:r>
              <a:rPr lang="en-US" sz="7200" dirty="0" err="1"/>
              <a:t>menjadi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anugerah</a:t>
            </a:r>
            <a:r>
              <a:rPr lang="en-US" sz="7200" dirty="0" smtClean="0"/>
              <a:t> </a:t>
            </a:r>
            <a:r>
              <a:rPr lang="en-US" sz="7200" dirty="0"/>
              <a:t>yang </a:t>
            </a:r>
            <a:r>
              <a:rPr lang="en-US" sz="7200" dirty="0" err="1"/>
              <a:t>menghidupkan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smtClean="0"/>
              <a:t>juga </a:t>
            </a:r>
            <a:r>
              <a:rPr lang="en-US" sz="7200" dirty="0" err="1"/>
              <a:t>menguatkan</a:t>
            </a:r>
            <a:r>
              <a:rPr lang="en-US" sz="7200" dirty="0"/>
              <a:t> </a:t>
            </a:r>
            <a:r>
              <a:rPr lang="en-US" sz="7200" dirty="0" err="1"/>
              <a:t>banyak</a:t>
            </a:r>
            <a:r>
              <a:rPr lang="en-US" sz="7200" dirty="0"/>
              <a:t> orang. </a:t>
            </a:r>
            <a:endParaRPr lang="id-ID" sz="7200" dirty="0"/>
          </a:p>
        </p:txBody>
      </p:sp>
      <p:sp>
        <p:nvSpPr>
          <p:cNvPr id="4" name="Panah Kanan 3"/>
          <p:cNvSpPr/>
          <p:nvPr/>
        </p:nvSpPr>
        <p:spPr>
          <a:xfrm>
            <a:off x="5799401" y="5861429"/>
            <a:ext cx="739588" cy="7064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Kotak Teks 4"/>
          <p:cNvSpPr txBox="1"/>
          <p:nvPr/>
        </p:nvSpPr>
        <p:spPr>
          <a:xfrm>
            <a:off x="6700354" y="5660661"/>
            <a:ext cx="27784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6600" b="1" i="1" u="sng" dirty="0" smtClean="0"/>
              <a:t>Umat</a:t>
            </a:r>
            <a:endParaRPr lang="id-ID" sz="6600" b="1" i="1" u="sng" dirty="0"/>
          </a:p>
        </p:txBody>
      </p:sp>
    </p:spTree>
    <p:extLst>
      <p:ext uri="{BB962C8B-B14F-4D97-AF65-F5344CB8AC3E}">
        <p14:creationId xmlns:p14="http://schemas.microsoft.com/office/powerpoint/2010/main" val="124354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79326"/>
            <a:ext cx="7886700" cy="76648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U</a:t>
            </a:r>
            <a:r>
              <a:rPr lang="id-ID" sz="7200" u="sng" dirty="0" smtClean="0">
                <a:sym typeface="Webdings" panose="05030102010509060703" pitchFamily="18" charset="2"/>
              </a:rPr>
              <a:t>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3828"/>
            <a:ext cx="9144000" cy="412598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Terimalah</a:t>
            </a:r>
            <a:r>
              <a:rPr lang="en-US" sz="8000" dirty="0"/>
              <a:t> </a:t>
            </a:r>
            <a:r>
              <a:rPr lang="en-US" sz="8000" dirty="0" err="1"/>
              <a:t>syukur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hati</a:t>
            </a:r>
            <a:r>
              <a:rPr lang="en-US" sz="8000" dirty="0" smtClean="0"/>
              <a:t> </a:t>
            </a:r>
            <a:r>
              <a:rPr lang="en-US" sz="8000" dirty="0"/>
              <a:t>kami, </a:t>
            </a:r>
            <a:r>
              <a:rPr lang="en-US" sz="8000" dirty="0" err="1"/>
              <a:t>ya</a:t>
            </a:r>
            <a:r>
              <a:rPr lang="en-US" sz="8000" dirty="0"/>
              <a:t> Allah </a:t>
            </a:r>
            <a:r>
              <a:rPr lang="en-US" sz="8000" dirty="0" err="1"/>
              <a:t>dalam</a:t>
            </a:r>
            <a:r>
              <a:rPr lang="en-US" sz="8000" dirty="0"/>
              <a:t> </a:t>
            </a:r>
            <a:r>
              <a:rPr lang="en-US" sz="8000" dirty="0" err="1"/>
              <a:t>nama</a:t>
            </a:r>
            <a:r>
              <a:rPr lang="en-US" sz="8000" dirty="0"/>
              <a:t> </a:t>
            </a:r>
            <a:r>
              <a:rPr lang="en-US" sz="8000" dirty="0" err="1"/>
              <a:t>Yesus</a:t>
            </a:r>
            <a:r>
              <a:rPr lang="en-US" sz="8000" dirty="0"/>
              <a:t>, Amin.</a:t>
            </a:r>
            <a:endParaRPr lang="en-US" sz="7200" dirty="0"/>
          </a:p>
        </p:txBody>
      </p:sp>
      <p:sp>
        <p:nvSpPr>
          <p:cNvPr id="4" name="Kotak Teks 3"/>
          <p:cNvSpPr txBox="1"/>
          <p:nvPr/>
        </p:nvSpPr>
        <p:spPr>
          <a:xfrm>
            <a:off x="7014939" y="5865079"/>
            <a:ext cx="23246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i="1" u="sng" dirty="0" smtClean="0"/>
              <a:t>duduk</a:t>
            </a:r>
            <a:endParaRPr lang="id-ID" sz="4800" b="1" i="1" u="sng" dirty="0"/>
          </a:p>
        </p:txBody>
      </p:sp>
    </p:spTree>
    <p:extLst>
      <p:ext uri="{BB962C8B-B14F-4D97-AF65-F5344CB8AC3E}">
        <p14:creationId xmlns:p14="http://schemas.microsoft.com/office/powerpoint/2010/main" val="389797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71488" y="2824589"/>
            <a:ext cx="8358187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/>
              <a:t>PENGUTUSAN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33182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58609" y="2979135"/>
            <a:ext cx="8358187" cy="1325563"/>
          </a:xfrm>
        </p:spPr>
        <p:txBody>
          <a:bodyPr>
            <a:noAutofit/>
          </a:bodyPr>
          <a:lstStyle/>
          <a:p>
            <a:pPr algn="ctr"/>
            <a:r>
              <a:rPr lang="id-ID" sz="13800" dirty="0" smtClean="0"/>
              <a:t>WARTA JEMAAT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3479472966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510125" y="2992014"/>
            <a:ext cx="8358187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/>
              <a:t>AMANAT PENGUTUSAN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3219103275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05643"/>
            <a:ext cx="91440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Bernyanyi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829500"/>
            <a:ext cx="9144000" cy="373758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id-ID" sz="6000" dirty="0" smtClean="0"/>
              <a:t>GB 240: bait 1 - </a:t>
            </a:r>
            <a:r>
              <a:rPr lang="en-US" sz="6000" dirty="0" smtClean="0"/>
              <a:t>3</a:t>
            </a:r>
            <a:endParaRPr lang="id-ID" sz="6000" dirty="0" smtClean="0"/>
          </a:p>
          <a:p>
            <a:pPr marL="0" indent="0" algn="ctr">
              <a:buNone/>
            </a:pPr>
            <a:r>
              <a:rPr lang="id-ID" sz="6000" dirty="0" smtClean="0">
                <a:sym typeface="Webdings" panose="05030102010509060703" pitchFamily="18" charset="2"/>
              </a:rPr>
              <a:t>KASIH TUHANKU SUNGGUHLAH AJAIB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9472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99693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UMAT 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632222" y="1491405"/>
            <a:ext cx="7879556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Hai umat-Nya mari Persembahkan dirimu </a:t>
            </a:r>
          </a:p>
        </p:txBody>
      </p:sp>
    </p:spTree>
    <p:extLst>
      <p:ext uri="{BB962C8B-B14F-4D97-AF65-F5344CB8AC3E}">
        <p14:creationId xmlns:p14="http://schemas.microsoft.com/office/powerpoint/2010/main" val="298621876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Kasih Tuhanku sungguhlah </a:t>
            </a:r>
            <a:r>
              <a:rPr lang="id-ID" sz="7200" dirty="0" smtClean="0"/>
              <a:t>aj</a:t>
            </a:r>
            <a:r>
              <a:rPr lang="id-ID" sz="7200" u="sng" dirty="0" smtClean="0"/>
              <a:t>ai</a:t>
            </a:r>
            <a:r>
              <a:rPr lang="id-ID" sz="7200" dirty="0" smtClean="0"/>
              <a:t>b,</a:t>
            </a:r>
            <a:br>
              <a:rPr lang="id-ID" sz="7200" dirty="0" smtClean="0"/>
            </a:br>
            <a:r>
              <a:rPr lang="id-ID" sz="7200" dirty="0" smtClean="0"/>
              <a:t>bagi </a:t>
            </a:r>
            <a:r>
              <a:rPr lang="id-ID" sz="7200" dirty="0"/>
              <a:t>umat yang mau percaya </a:t>
            </a:r>
            <a:r>
              <a:rPr lang="id-ID" sz="7200" dirty="0" smtClean="0"/>
              <a:t>pada-Nya.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1046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Kasih Tuhanku sungguh nyatalah</a:t>
            </a:r>
          </a:p>
          <a:p>
            <a:pPr marL="0" indent="0">
              <a:buNone/>
            </a:pPr>
            <a:r>
              <a:rPr lang="id-ID" sz="7200" dirty="0"/>
              <a:t>bagi umat yang mau bersandar pada-Nya.</a:t>
            </a:r>
          </a:p>
        </p:txBody>
      </p:sp>
    </p:spTree>
    <p:extLst>
      <p:ext uri="{BB962C8B-B14F-4D97-AF65-F5344CB8AC3E}">
        <p14:creationId xmlns:p14="http://schemas.microsoft.com/office/powerpoint/2010/main" val="340820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20318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Kasih Tuhanku nyata</a:t>
            </a:r>
            <a:r>
              <a:rPr lang="id-ID" sz="8800" dirty="0" smtClean="0"/>
              <a:t>,</a:t>
            </a:r>
            <a:br>
              <a:rPr lang="id-ID" sz="8800" dirty="0" smtClean="0"/>
            </a:br>
            <a:r>
              <a:rPr lang="id-ID" sz="8800" dirty="0" smtClean="0"/>
              <a:t> </a:t>
            </a:r>
            <a:r>
              <a:rPr lang="id-ID" sz="8800" dirty="0"/>
              <a:t>tak pernah berubah,</a:t>
            </a:r>
          </a:p>
        </p:txBody>
      </p:sp>
    </p:spTree>
    <p:extLst>
      <p:ext uri="{BB962C8B-B14F-4D97-AF65-F5344CB8AC3E}">
        <p14:creationId xmlns:p14="http://schemas.microsoft.com/office/powerpoint/2010/main" val="346352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20318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agung dan besar melebihi </a:t>
            </a:r>
            <a:r>
              <a:rPr lang="id-ID" sz="8800" dirty="0" err="1"/>
              <a:t>s’galanya</a:t>
            </a:r>
            <a:r>
              <a:rPr lang="id-ID" sz="8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2571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20318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Kasih Tuhanku sungguhlah aj</a:t>
            </a:r>
            <a:r>
              <a:rPr lang="id-ID" sz="8800" u="sng" dirty="0"/>
              <a:t>ai</a:t>
            </a:r>
            <a:r>
              <a:rPr lang="id-ID" sz="8800" dirty="0"/>
              <a:t>b,</a:t>
            </a:r>
          </a:p>
        </p:txBody>
      </p:sp>
    </p:spTree>
    <p:extLst>
      <p:ext uri="{BB962C8B-B14F-4D97-AF65-F5344CB8AC3E}">
        <p14:creationId xmlns:p14="http://schemas.microsoft.com/office/powerpoint/2010/main" val="190787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20318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bagi umat yang mau percaya pada-Nya.</a:t>
            </a:r>
          </a:p>
        </p:txBody>
      </p:sp>
    </p:spTree>
    <p:extLst>
      <p:ext uri="{BB962C8B-B14F-4D97-AF65-F5344CB8AC3E}">
        <p14:creationId xmlns:p14="http://schemas.microsoft.com/office/powerpoint/2010/main" val="231942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60323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Bila ‘kau pergi j</a:t>
            </a:r>
            <a:r>
              <a:rPr lang="id-ID" sz="7200" u="sng" dirty="0"/>
              <a:t>au</a:t>
            </a:r>
            <a:r>
              <a:rPr lang="id-ID" sz="7200" dirty="0"/>
              <a:t>h maupun dekat,</a:t>
            </a:r>
          </a:p>
          <a:p>
            <a:pPr marL="0" indent="0">
              <a:buNone/>
            </a:pPr>
            <a:r>
              <a:rPr lang="id-ID" sz="7200" dirty="0"/>
              <a:t>ingat Tuhan-Mu ‘</a:t>
            </a:r>
            <a:r>
              <a:rPr lang="id-ID" sz="7200" dirty="0" err="1"/>
              <a:t>kan</a:t>
            </a:r>
            <a:r>
              <a:rPr lang="id-ID" sz="7200" dirty="0"/>
              <a:t> menjagamu tetap.</a:t>
            </a:r>
          </a:p>
        </p:txBody>
      </p:sp>
    </p:spTree>
    <p:extLst>
      <p:ext uri="{BB962C8B-B14F-4D97-AF65-F5344CB8AC3E}">
        <p14:creationId xmlns:p14="http://schemas.microsoft.com/office/powerpoint/2010/main" val="120816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7461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Meskipun berat jalan kau tempuh,</a:t>
            </a:r>
          </a:p>
          <a:p>
            <a:pPr marL="0" indent="0">
              <a:buNone/>
            </a:pPr>
            <a:r>
              <a:rPr lang="id-ID" sz="7200" dirty="0"/>
              <a:t>Tuhanmu tetap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‘</a:t>
            </a:r>
            <a:r>
              <a:rPr lang="id-ID" sz="7200" dirty="0" err="1"/>
              <a:t>kan</a:t>
            </a:r>
            <a:r>
              <a:rPr lang="id-ID" sz="7200" dirty="0"/>
              <a:t> menuntun langkahmu. </a:t>
            </a:r>
          </a:p>
        </p:txBody>
      </p:sp>
    </p:spTree>
    <p:extLst>
      <p:ext uri="{BB962C8B-B14F-4D97-AF65-F5344CB8AC3E}">
        <p14:creationId xmlns:p14="http://schemas.microsoft.com/office/powerpoint/2010/main" val="1863554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20318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Kasih Tuhanku nyata</a:t>
            </a:r>
            <a:r>
              <a:rPr lang="id-ID" sz="8800" dirty="0" smtClean="0"/>
              <a:t>,</a:t>
            </a:r>
            <a:br>
              <a:rPr lang="id-ID" sz="8800" dirty="0" smtClean="0"/>
            </a:br>
            <a:r>
              <a:rPr lang="id-ID" sz="8800" dirty="0" smtClean="0"/>
              <a:t> </a:t>
            </a:r>
            <a:r>
              <a:rPr lang="id-ID" sz="8800" dirty="0"/>
              <a:t>tak pernah berubah,</a:t>
            </a:r>
          </a:p>
        </p:txBody>
      </p:sp>
    </p:spTree>
    <p:extLst>
      <p:ext uri="{BB962C8B-B14F-4D97-AF65-F5344CB8AC3E}">
        <p14:creationId xmlns:p14="http://schemas.microsoft.com/office/powerpoint/2010/main" val="289413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20318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agung dan besar melebihi </a:t>
            </a:r>
            <a:r>
              <a:rPr lang="id-ID" sz="8800" dirty="0" err="1"/>
              <a:t>s’galanya</a:t>
            </a:r>
            <a:r>
              <a:rPr lang="id-ID" sz="8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756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99693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UMAT 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632222" y="1491405"/>
            <a:ext cx="7879556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kehadapan-Nya dengan tulus hatimu.</a:t>
            </a:r>
          </a:p>
        </p:txBody>
      </p:sp>
    </p:spTree>
    <p:extLst>
      <p:ext uri="{BB962C8B-B14F-4D97-AF65-F5344CB8AC3E}">
        <p14:creationId xmlns:p14="http://schemas.microsoft.com/office/powerpoint/2010/main" val="321708588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20318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Kasih Tuhanku sungguhlah aj</a:t>
            </a:r>
            <a:r>
              <a:rPr lang="id-ID" sz="8800" u="sng" dirty="0"/>
              <a:t>ai</a:t>
            </a:r>
            <a:r>
              <a:rPr lang="id-ID" sz="8800" dirty="0"/>
              <a:t>b,</a:t>
            </a:r>
          </a:p>
        </p:txBody>
      </p:sp>
    </p:spTree>
    <p:extLst>
      <p:ext uri="{BB962C8B-B14F-4D97-AF65-F5344CB8AC3E}">
        <p14:creationId xmlns:p14="http://schemas.microsoft.com/office/powerpoint/2010/main" val="104524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20318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bagi umat yang mau percaya pada-Nya.</a:t>
            </a:r>
          </a:p>
        </p:txBody>
      </p:sp>
    </p:spTree>
    <p:extLst>
      <p:ext uri="{BB962C8B-B14F-4D97-AF65-F5344CB8AC3E}">
        <p14:creationId xmlns:p14="http://schemas.microsoft.com/office/powerpoint/2010/main" val="103440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7461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Bila kau kerja, pagi dan petang</a:t>
            </a:r>
          </a:p>
          <a:p>
            <a:pPr marL="0" indent="0">
              <a:buNone/>
            </a:pPr>
            <a:r>
              <a:rPr lang="id-ID" sz="7200" dirty="0"/>
              <a:t>janganlah engkau mengandalkan kuatmu.</a:t>
            </a:r>
          </a:p>
        </p:txBody>
      </p:sp>
    </p:spTree>
    <p:extLst>
      <p:ext uri="{BB962C8B-B14F-4D97-AF65-F5344CB8AC3E}">
        <p14:creationId xmlns:p14="http://schemas.microsoft.com/office/powerpoint/2010/main" val="314081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7461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Jika ‘kau letih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badan </a:t>
            </a:r>
            <a:r>
              <a:rPr lang="id-ID" sz="7200" dirty="0"/>
              <a:t>pun lelah,</a:t>
            </a:r>
          </a:p>
          <a:p>
            <a:pPr marL="0" indent="0">
              <a:buNone/>
            </a:pPr>
            <a:r>
              <a:rPr lang="id-ID" sz="7200" dirty="0"/>
              <a:t>datang pada-Nya, ‘kau ‘</a:t>
            </a:r>
            <a:r>
              <a:rPr lang="id-ID" sz="7200" dirty="0" err="1"/>
              <a:t>kan</a:t>
            </a:r>
            <a:r>
              <a:rPr lang="id-ID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dipulihkan-Nya</a:t>
            </a:r>
            <a:r>
              <a:rPr lang="id-ID" sz="7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953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20318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Kasih Tuhanku nyata</a:t>
            </a:r>
            <a:r>
              <a:rPr lang="id-ID" sz="8800" dirty="0" smtClean="0"/>
              <a:t>,</a:t>
            </a:r>
            <a:br>
              <a:rPr lang="id-ID" sz="8800" dirty="0" smtClean="0"/>
            </a:br>
            <a:r>
              <a:rPr lang="id-ID" sz="8800" dirty="0" smtClean="0"/>
              <a:t> </a:t>
            </a:r>
            <a:r>
              <a:rPr lang="id-ID" sz="8800" dirty="0"/>
              <a:t>tak pernah berubah,</a:t>
            </a:r>
          </a:p>
        </p:txBody>
      </p:sp>
    </p:spTree>
    <p:extLst>
      <p:ext uri="{BB962C8B-B14F-4D97-AF65-F5344CB8AC3E}">
        <p14:creationId xmlns:p14="http://schemas.microsoft.com/office/powerpoint/2010/main" val="251771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20318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agung dan besar melebihi </a:t>
            </a:r>
            <a:r>
              <a:rPr lang="id-ID" sz="8800" dirty="0" err="1"/>
              <a:t>s’galanya</a:t>
            </a:r>
            <a:r>
              <a:rPr lang="id-ID" sz="8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219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20318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Kasih Tuhanku sungguhlah aj</a:t>
            </a:r>
            <a:r>
              <a:rPr lang="id-ID" sz="8800" u="sng" dirty="0"/>
              <a:t>ai</a:t>
            </a:r>
            <a:r>
              <a:rPr lang="id-ID" sz="8800" dirty="0"/>
              <a:t>b,</a:t>
            </a:r>
          </a:p>
        </p:txBody>
      </p:sp>
    </p:spTree>
    <p:extLst>
      <p:ext uri="{BB962C8B-B14F-4D97-AF65-F5344CB8AC3E}">
        <p14:creationId xmlns:p14="http://schemas.microsoft.com/office/powerpoint/2010/main" val="1773552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1756" y="20318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26894" y="1400175"/>
            <a:ext cx="9144000" cy="48100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bagi umat yang mau percaya pada-Nya.</a:t>
            </a:r>
          </a:p>
        </p:txBody>
      </p:sp>
    </p:spTree>
    <p:extLst>
      <p:ext uri="{BB962C8B-B14F-4D97-AF65-F5344CB8AC3E}">
        <p14:creationId xmlns:p14="http://schemas.microsoft.com/office/powerpoint/2010/main" val="339293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71488" y="2451101"/>
            <a:ext cx="8358187" cy="1325563"/>
          </a:xfrm>
        </p:spPr>
        <p:txBody>
          <a:bodyPr>
            <a:noAutofit/>
          </a:bodyPr>
          <a:lstStyle/>
          <a:p>
            <a:pPr algn="ctr"/>
            <a:r>
              <a:rPr lang="id-ID" sz="11500" dirty="0" smtClean="0"/>
              <a:t>BERKAT</a:t>
            </a:r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3531063790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57200" y="27701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Bernyanyi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68109"/>
            <a:ext cx="9144000" cy="4017169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id-ID" sz="6000" dirty="0" smtClean="0"/>
              <a:t>GB 402b</a:t>
            </a:r>
          </a:p>
          <a:p>
            <a:pPr marL="0" indent="0" algn="ctr">
              <a:buNone/>
            </a:pPr>
            <a:r>
              <a:rPr lang="id-ID" sz="6000" dirty="0" smtClean="0">
                <a:sym typeface="Webdings" panose="05030102010509060703" pitchFamily="18" charset="2"/>
              </a:rPr>
              <a:t>AMIN</a:t>
            </a:r>
            <a:endParaRPr lang="en-US" sz="6000" dirty="0"/>
          </a:p>
        </p:txBody>
      </p:sp>
      <p:pic>
        <p:nvPicPr>
          <p:cNvPr id="1030" name="Picture 1" descr="E:\Kantor\Data Juliet\Backup_Drive_D\document\GB Baru\GBB 402B.t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96" r="3922" b="22958"/>
          <a:stretch>
            <a:fillRect/>
          </a:stretch>
        </p:blipFill>
        <p:spPr bwMode="auto">
          <a:xfrm>
            <a:off x="0" y="3476692"/>
            <a:ext cx="9035904" cy="2195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533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1014412" y="2498833"/>
            <a:ext cx="7043737" cy="1596177"/>
          </a:xfrm>
        </p:spPr>
        <p:txBody>
          <a:bodyPr>
            <a:noAutofit/>
          </a:bodyPr>
          <a:lstStyle/>
          <a:p>
            <a:r>
              <a:rPr lang="id-ID" sz="7200" dirty="0" smtClean="0">
                <a:latin typeface="Monotype Corsiva" panose="03010101010201010101" pitchFamily="66" charset="0"/>
              </a:rPr>
              <a:t>---Prosesi  Alkitab dibawa masuk---</a:t>
            </a:r>
            <a:endParaRPr lang="id-ID" sz="72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54669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2122490"/>
            <a:ext cx="9143999" cy="1325563"/>
          </a:xfrm>
        </p:spPr>
        <p:txBody>
          <a:bodyPr>
            <a:noAutofit/>
          </a:bodyPr>
          <a:lstStyle/>
          <a:p>
            <a:pPr algn="ctr"/>
            <a:r>
              <a:rPr lang="es-ES" sz="7200" dirty="0" smtClean="0"/>
              <a:t>I</a:t>
            </a:r>
            <a:r>
              <a:rPr lang="id-ID" sz="7200" dirty="0" err="1" smtClean="0"/>
              <a:t>badah</a:t>
            </a:r>
            <a:r>
              <a:rPr lang="id-ID" sz="7200" dirty="0" smtClean="0"/>
              <a:t> Selesai</a:t>
            </a:r>
            <a:endParaRPr lang="en-US" sz="7200" b="0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29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58574"/>
            <a:ext cx="78867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0" y="1402125"/>
            <a:ext cx="9086850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Dosa kita yang ditanggung-Nya dalam korban Putra Tunggal-Nya, </a:t>
            </a:r>
          </a:p>
        </p:txBody>
      </p:sp>
    </p:spTree>
    <p:extLst>
      <p:ext uri="{BB962C8B-B14F-4D97-AF65-F5344CB8AC3E}">
        <p14:creationId xmlns:p14="http://schemas.microsoft.com/office/powerpoint/2010/main" val="2804989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58574"/>
            <a:ext cx="78867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UMAT 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628650" y="1459275"/>
            <a:ext cx="7886700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hingga kita dibebaskan-Nya dari k</a:t>
            </a:r>
            <a:r>
              <a:rPr lang="id-ID" sz="8000" u="sng" dirty="0"/>
              <a:t>ua</a:t>
            </a:r>
            <a:r>
              <a:rPr lang="id-ID" sz="8000" dirty="0"/>
              <a:t>sa maut yang kejam. </a:t>
            </a:r>
          </a:p>
        </p:txBody>
      </p:sp>
    </p:spTree>
    <p:extLst>
      <p:ext uri="{BB962C8B-B14F-4D97-AF65-F5344CB8AC3E}">
        <p14:creationId xmlns:p14="http://schemas.microsoft.com/office/powerpoint/2010/main" val="1352986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15662"/>
            <a:ext cx="78867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UMAT 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0" y="1459275"/>
            <a:ext cx="9144000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 err="1"/>
              <a:t>Kar’na</a:t>
            </a:r>
            <a:r>
              <a:rPr lang="id-ID" sz="7200" dirty="0"/>
              <a:t> kasih Allah yang besar, yang dinyatakan-Nya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di </a:t>
            </a:r>
            <a:r>
              <a:rPr lang="id-ID" sz="7200" dirty="0"/>
              <a:t>dalam Putra-Nya. </a:t>
            </a:r>
          </a:p>
        </p:txBody>
      </p:sp>
    </p:spTree>
    <p:extLst>
      <p:ext uri="{BB962C8B-B14F-4D97-AF65-F5344CB8AC3E}">
        <p14:creationId xmlns:p14="http://schemas.microsoft.com/office/powerpoint/2010/main" val="1262122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ctrTitle"/>
          </p:nvPr>
        </p:nvSpPr>
        <p:spPr>
          <a:xfrm>
            <a:off x="0" y="623105"/>
            <a:ext cx="9144000" cy="3635375"/>
          </a:xfrm>
        </p:spPr>
        <p:txBody>
          <a:bodyPr anchor="ctr">
            <a:normAutofit/>
          </a:bodyPr>
          <a:lstStyle/>
          <a:p>
            <a:pPr algn="ctr"/>
            <a:r>
              <a:rPr lang="en-US" sz="5400" dirty="0"/>
              <a:t>TATA  IBADAH</a:t>
            </a:r>
            <a:r>
              <a:rPr lang="id-ID" sz="5400" dirty="0"/>
              <a:t> </a:t>
            </a:r>
            <a:r>
              <a:rPr lang="en-US" sz="5400" dirty="0"/>
              <a:t/>
            </a:r>
            <a:br>
              <a:rPr lang="en-US" sz="5400" dirty="0"/>
            </a:br>
            <a:r>
              <a:rPr lang="id-ID" sz="7200" dirty="0"/>
              <a:t>HARI MINGGU </a:t>
            </a:r>
            <a:r>
              <a:rPr lang="id-ID" sz="7200" dirty="0" smtClean="0"/>
              <a:t>XIX Sesudah </a:t>
            </a:r>
            <a:r>
              <a:rPr lang="id-ID" sz="7200" dirty="0" err="1" smtClean="0"/>
              <a:t>Pentakosta</a:t>
            </a:r>
            <a:endParaRPr lang="en-US" sz="7200" dirty="0"/>
          </a:p>
        </p:txBody>
      </p:sp>
      <p:sp>
        <p:nvSpPr>
          <p:cNvPr id="3" name="Subjudul 2"/>
          <p:cNvSpPr>
            <a:spLocks noGrp="1"/>
          </p:cNvSpPr>
          <p:nvPr>
            <p:ph type="subTitle" idx="1"/>
          </p:nvPr>
        </p:nvSpPr>
        <p:spPr>
          <a:xfrm>
            <a:off x="922721" y="5600699"/>
            <a:ext cx="7212833" cy="783339"/>
          </a:xfrm>
        </p:spPr>
        <p:txBody>
          <a:bodyPr anchor="ctr">
            <a:noAutofit/>
          </a:bodyPr>
          <a:lstStyle/>
          <a:p>
            <a:pPr algn="ctr"/>
            <a:r>
              <a:rPr lang="id-ID" sz="4000" i="1" dirty="0" smtClean="0">
                <a:solidFill>
                  <a:schemeClr val="tx1"/>
                </a:solidFill>
              </a:rPr>
              <a:t>Minggu, 15 Oktober 2017</a:t>
            </a:r>
            <a:endParaRPr lang="en-US" sz="4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3305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UMAT 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Ajaib dan besar </a:t>
            </a:r>
            <a:r>
              <a:rPr lang="id-ID" sz="8000" dirty="0" err="1"/>
              <a:t>Allahmu</a:t>
            </a:r>
            <a:r>
              <a:rPr lang="id-ID" sz="8000" dirty="0"/>
              <a:t>, lebih dari segala </a:t>
            </a:r>
            <a:r>
              <a:rPr lang="id-ID" sz="8000" dirty="0" err="1"/>
              <a:t>allah</a:t>
            </a:r>
            <a:r>
              <a:rPr lang="id-ID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54299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-21432" y="213981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UMAT 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Hai umat nyanyi dan bersorak-sorak, </a:t>
            </a:r>
          </a:p>
        </p:txBody>
      </p:sp>
    </p:spTree>
    <p:extLst>
      <p:ext uri="{BB962C8B-B14F-4D97-AF65-F5344CB8AC3E}">
        <p14:creationId xmlns:p14="http://schemas.microsoft.com/office/powerpoint/2010/main" val="18796804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742618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UMAT 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900112" y="1505693"/>
            <a:ext cx="7300913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mu</a:t>
            </a:r>
            <a:r>
              <a:rPr lang="id-ID" sz="8000" u="sng" dirty="0"/>
              <a:t>lia</a:t>
            </a:r>
            <a:r>
              <a:rPr lang="id-ID" sz="8000" dirty="0"/>
              <a:t>kan Allah, Bapa </a:t>
            </a:r>
            <a:r>
              <a:rPr lang="id-ID" sz="8000" dirty="0" err="1"/>
              <a:t>Mahakasih</a:t>
            </a:r>
            <a:r>
              <a:rPr lang="id-ID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51020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99693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UMAT 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632222" y="1491405"/>
            <a:ext cx="7879556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Persembahkan dirimu kehadapan-Nya dengan tulus hatimu. </a:t>
            </a:r>
          </a:p>
        </p:txBody>
      </p:sp>
    </p:spTree>
    <p:extLst>
      <p:ext uri="{BB962C8B-B14F-4D97-AF65-F5344CB8AC3E}">
        <p14:creationId xmlns:p14="http://schemas.microsoft.com/office/powerpoint/2010/main" val="21668990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99693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UMAT 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632222" y="1491405"/>
            <a:ext cx="7879556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Hai umat-Nya mari Persembahkan dirimu </a:t>
            </a:r>
          </a:p>
        </p:txBody>
      </p:sp>
    </p:spTree>
    <p:extLst>
      <p:ext uri="{BB962C8B-B14F-4D97-AF65-F5344CB8AC3E}">
        <p14:creationId xmlns:p14="http://schemas.microsoft.com/office/powerpoint/2010/main" val="19896559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99693"/>
            <a:ext cx="91440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UMAT 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632222" y="1491405"/>
            <a:ext cx="7879556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kehadapan-Nya dengan tulus hatimu.</a:t>
            </a:r>
          </a:p>
        </p:txBody>
      </p:sp>
    </p:spTree>
    <p:extLst>
      <p:ext uri="{BB962C8B-B14F-4D97-AF65-F5344CB8AC3E}">
        <p14:creationId xmlns:p14="http://schemas.microsoft.com/office/powerpoint/2010/main" val="29129799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08305" y="422741"/>
            <a:ext cx="852011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>
            <a:sp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id-ID" altLang="en-US" sz="8000" b="1" u="sng" dirty="0">
                <a:ln w="28575">
                  <a:solidFill>
                    <a:schemeClr val="accent6">
                      <a:lumMod val="75000"/>
                    </a:schemeClr>
                  </a:solidFill>
                </a:ln>
                <a:effectLst>
                  <a:outerShdw blurRad="38100" dist="38100" dir="2700000" algn="tl">
                    <a:srgbClr val="FFFFFF"/>
                  </a:outerShdw>
                </a:effectLst>
                <a:latin typeface="Berlin Sans FB Demi" panose="020E0802020502020306" pitchFamily="34" charset="0"/>
              </a:rPr>
              <a:t>VOTUM</a:t>
            </a:r>
            <a:endParaRPr lang="id-ID" altLang="en-US" sz="7200" b="1" u="sng" dirty="0">
              <a:ln w="28575">
                <a:solidFill>
                  <a:schemeClr val="accent6">
                    <a:lumMod val="75000"/>
                  </a:schemeClr>
                </a:solidFill>
              </a:ln>
              <a:effectLst>
                <a:outerShdw blurRad="38100" dist="38100" dir="2700000" algn="tl">
                  <a:srgbClr val="FFFFFF"/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/>
        </p:nvSpPr>
        <p:spPr bwMode="auto">
          <a:xfrm>
            <a:off x="200024" y="1571625"/>
            <a:ext cx="8943975" cy="4391294"/>
          </a:xfrm>
          <a:prstGeom prst="rect">
            <a:avLst/>
          </a:prstGeom>
          <a:noFill/>
          <a:ln w="9525" cmpd="sng">
            <a:noFill/>
            <a:miter lim="800000"/>
            <a:headEnd/>
            <a:tailEnd/>
          </a:ln>
          <a:effectLst/>
          <a:extLst/>
        </p:spPr>
        <p:txBody>
          <a:bodyPr lIns="90170" tIns="46990" rIns="90170" bIns="46990"/>
          <a:lstStyle>
            <a:lvl1pPr marL="1546225" indent="-1546225">
              <a:spcBef>
                <a:spcPct val="20000"/>
              </a:spcBef>
              <a:buChar char="•"/>
              <a:tabLst>
                <a:tab pos="1163638" algn="l"/>
              </a:tabLst>
              <a:defRPr sz="32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1pPr>
            <a:lvl2pPr marL="2508250" indent="-285750">
              <a:spcBef>
                <a:spcPct val="20000"/>
              </a:spcBef>
              <a:buChar char="–"/>
              <a:tabLst>
                <a:tab pos="1163638" algn="l"/>
              </a:tabLst>
              <a:defRPr sz="28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2pPr>
            <a:lvl3pPr marL="2908300" indent="-228600">
              <a:spcBef>
                <a:spcPct val="20000"/>
              </a:spcBef>
              <a:buChar char="•"/>
              <a:tabLst>
                <a:tab pos="1163638" algn="l"/>
              </a:tabLst>
              <a:defRPr sz="24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3pPr>
            <a:lvl4pPr marL="3365500" indent="-228600">
              <a:spcBef>
                <a:spcPct val="20000"/>
              </a:spcBef>
              <a:buChar char="–"/>
              <a:tabLst>
                <a:tab pos="1163638" algn="l"/>
              </a:tabLst>
              <a:defRPr sz="20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4pPr>
            <a:lvl5pPr marL="3822700" indent="-228600">
              <a:spcBef>
                <a:spcPct val="20000"/>
              </a:spcBef>
              <a:buChar char="»"/>
              <a:tabLst>
                <a:tab pos="1163638" algn="l"/>
              </a:tabLst>
              <a:defRPr sz="20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5pPr>
            <a:lvl6pPr marL="42799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163638" algn="l"/>
              </a:tabLst>
              <a:defRPr sz="20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6pPr>
            <a:lvl7pPr marL="47371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163638" algn="l"/>
              </a:tabLst>
              <a:defRPr sz="20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7pPr>
            <a:lvl8pPr marL="51943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163638" algn="l"/>
              </a:tabLst>
              <a:defRPr sz="20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8pPr>
            <a:lvl9pPr marL="56515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163638" algn="l"/>
              </a:tabLst>
              <a:defRPr sz="2000" b="1">
                <a:solidFill>
                  <a:schemeClr val="bg1"/>
                </a:solidFill>
                <a:latin typeface="Cambria" panose="02040503050406030204" pitchFamily="18" charset="0"/>
                <a:cs typeface="Arial" panose="020B0604020202020204" pitchFamily="34" charset="0"/>
              </a:defRPr>
            </a:lvl9pPr>
          </a:lstStyle>
          <a:p>
            <a:pPr marL="1614488" indent="-1614488">
              <a:lnSpc>
                <a:spcPct val="150000"/>
              </a:lnSpc>
              <a:buNone/>
              <a:defRPr/>
            </a:pPr>
            <a:r>
              <a:rPr lang="id-ID" altLang="en-US" sz="4800" dirty="0">
                <a:ln w="19050"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PF	: </a:t>
            </a:r>
            <a:r>
              <a:rPr lang="en-US" dirty="0" err="1">
                <a:solidFill>
                  <a:schemeClr val="tx1"/>
                </a:solidFill>
              </a:rPr>
              <a:t>Pertolongan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id-ID" dirty="0" smtClean="0">
                <a:solidFill>
                  <a:schemeClr val="tx1"/>
                </a:solidFill>
              </a:rPr>
              <a:t>adalah dalam nama </a:t>
            </a:r>
            <a:r>
              <a:rPr lang="en-US" dirty="0" smtClean="0">
                <a:solidFill>
                  <a:schemeClr val="tx1"/>
                </a:solidFill>
              </a:rPr>
              <a:t>TUHAN </a:t>
            </a:r>
            <a:r>
              <a:rPr lang="en-US" dirty="0">
                <a:solidFill>
                  <a:schemeClr val="tx1"/>
                </a:solidFill>
              </a:rPr>
              <a:t>yang </a:t>
            </a:r>
            <a:r>
              <a:rPr lang="en-US" dirty="0" err="1">
                <a:solidFill>
                  <a:schemeClr val="tx1"/>
                </a:solidFill>
              </a:rPr>
              <a:t>menjadikan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bumi</a:t>
            </a:r>
            <a:endParaRPr lang="id-ID" dirty="0" smtClean="0">
              <a:solidFill>
                <a:schemeClr val="tx1"/>
              </a:solidFill>
            </a:endParaRPr>
          </a:p>
          <a:p>
            <a:pPr marL="1614488" indent="-1614488">
              <a:lnSpc>
                <a:spcPct val="150000"/>
              </a:lnSpc>
              <a:buNone/>
              <a:defRPr/>
            </a:pPr>
            <a:r>
              <a:rPr lang="id-ID" altLang="en-US" sz="4800" dirty="0" smtClean="0">
                <a:ln w="19050"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Umat : 1  . | 1  . ||</a:t>
            </a:r>
          </a:p>
          <a:p>
            <a:pPr marL="1614488" indent="-1614488">
              <a:lnSpc>
                <a:spcPct val="150000"/>
              </a:lnSpc>
              <a:buNone/>
              <a:defRPr/>
            </a:pPr>
            <a:r>
              <a:rPr lang="id-ID" altLang="en-US" sz="4800" dirty="0">
                <a:ln w="19050"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	</a:t>
            </a:r>
            <a:r>
              <a:rPr lang="id-ID" altLang="en-US" sz="4800" dirty="0" smtClean="0">
                <a:ln w="19050">
                  <a:noFill/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		   A   -  min</a:t>
            </a:r>
            <a:endParaRPr lang="id-ID" altLang="en-US" sz="6600" dirty="0">
              <a:ln w="19050">
                <a:noFill/>
              </a:ln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9677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115093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6000" u="sng" dirty="0" smtClean="0"/>
              <a:t>NAS PEMBIMBING</a:t>
            </a:r>
            <a:endParaRPr lang="en-US" sz="6000" u="sng" dirty="0"/>
          </a:p>
        </p:txBody>
      </p:sp>
      <p:sp>
        <p:nvSpPr>
          <p:cNvPr id="4" name="Kotak Teks 3"/>
          <p:cNvSpPr txBox="1"/>
          <p:nvPr/>
        </p:nvSpPr>
        <p:spPr>
          <a:xfrm>
            <a:off x="0" y="2595971"/>
            <a:ext cx="9144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8800" dirty="0" smtClean="0">
                <a:latin typeface="Algerian" panose="04020705040A02060702" pitchFamily="82" charset="0"/>
              </a:rPr>
              <a:t>Mazmur 95 : </a:t>
            </a:r>
            <a:br>
              <a:rPr lang="id-ID" sz="8800" dirty="0" smtClean="0">
                <a:latin typeface="Algerian" panose="04020705040A02060702" pitchFamily="82" charset="0"/>
              </a:rPr>
            </a:br>
            <a:r>
              <a:rPr lang="id-ID" sz="8800" dirty="0" smtClean="0">
                <a:latin typeface="Algerian" panose="04020705040A02060702" pitchFamily="82" charset="0"/>
              </a:rPr>
              <a:t>6 – 7A</a:t>
            </a:r>
          </a:p>
        </p:txBody>
      </p:sp>
      <p:sp>
        <p:nvSpPr>
          <p:cNvPr id="3" name="Panah Kanan 2"/>
          <p:cNvSpPr/>
          <p:nvPr/>
        </p:nvSpPr>
        <p:spPr>
          <a:xfrm>
            <a:off x="1369919" y="5180031"/>
            <a:ext cx="860612" cy="6723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1159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00125" y="321971"/>
            <a:ext cx="7172326" cy="618829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000" i="1" dirty="0" err="1" smtClean="0"/>
              <a:t>Masuklah</a:t>
            </a:r>
            <a:r>
              <a:rPr lang="en-US" sz="6000" i="1" dirty="0"/>
              <a:t>, </a:t>
            </a:r>
            <a:r>
              <a:rPr lang="en-US" sz="6000" i="1" dirty="0" err="1"/>
              <a:t>marilah</a:t>
            </a:r>
            <a:r>
              <a:rPr lang="en-US" sz="6000" i="1" dirty="0"/>
              <a:t> </a:t>
            </a:r>
            <a:r>
              <a:rPr lang="en-US" sz="6000" i="1" dirty="0" err="1"/>
              <a:t>kita</a:t>
            </a:r>
            <a:r>
              <a:rPr lang="en-US" sz="6000" i="1" dirty="0"/>
              <a:t> sujud </a:t>
            </a:r>
            <a:r>
              <a:rPr lang="en-US" sz="6000" i="1" dirty="0" err="1"/>
              <a:t>dan</a:t>
            </a:r>
            <a:r>
              <a:rPr lang="en-US" sz="6000" i="1" dirty="0"/>
              <a:t> </a:t>
            </a:r>
            <a:r>
              <a:rPr lang="en-US" sz="6000" i="1" dirty="0" err="1"/>
              <a:t>menyembah</a:t>
            </a:r>
            <a:r>
              <a:rPr lang="en-US" sz="6000" i="1" dirty="0"/>
              <a:t>, </a:t>
            </a:r>
            <a:r>
              <a:rPr lang="en-US" sz="6000" i="1" dirty="0" err="1"/>
              <a:t>berlutut</a:t>
            </a:r>
            <a:r>
              <a:rPr lang="en-US" sz="6000" i="1" dirty="0"/>
              <a:t> di </a:t>
            </a:r>
            <a:r>
              <a:rPr lang="en-US" sz="6000" i="1" dirty="0" err="1"/>
              <a:t>hadapan</a:t>
            </a:r>
            <a:r>
              <a:rPr lang="en-US" sz="6000" i="1" dirty="0"/>
              <a:t> TUHAN yang </a:t>
            </a:r>
            <a:r>
              <a:rPr lang="en-US" sz="6000" i="1" dirty="0" err="1"/>
              <a:t>menjadikan</a:t>
            </a:r>
            <a:r>
              <a:rPr lang="en-US" sz="6000" i="1" dirty="0"/>
              <a:t> </a:t>
            </a:r>
            <a:r>
              <a:rPr lang="en-US" sz="6000" i="1" dirty="0" err="1"/>
              <a:t>kita</a:t>
            </a:r>
            <a:r>
              <a:rPr lang="en-US" sz="6000" i="1" dirty="0"/>
              <a:t>. </a:t>
            </a:r>
            <a:endParaRPr lang="id-ID" sz="11500" i="1" dirty="0"/>
          </a:p>
        </p:txBody>
      </p:sp>
    </p:spTree>
    <p:extLst>
      <p:ext uri="{BB962C8B-B14F-4D97-AF65-F5344CB8AC3E}">
        <p14:creationId xmlns:p14="http://schemas.microsoft.com/office/powerpoint/2010/main" val="41207805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514350" y="321971"/>
            <a:ext cx="8343900" cy="618829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600" i="1" dirty="0" err="1"/>
              <a:t>Sebab</a:t>
            </a:r>
            <a:r>
              <a:rPr lang="en-US" sz="6600" i="1" dirty="0"/>
              <a:t>, </a:t>
            </a:r>
            <a:r>
              <a:rPr lang="id-ID" sz="6600" i="1" dirty="0" smtClean="0"/>
              <a:t/>
            </a:r>
            <a:br>
              <a:rPr lang="id-ID" sz="6600" i="1" dirty="0" smtClean="0"/>
            </a:br>
            <a:r>
              <a:rPr lang="en-US" sz="6600" i="1" dirty="0" err="1" smtClean="0"/>
              <a:t>Dialah</a:t>
            </a:r>
            <a:r>
              <a:rPr lang="en-US" sz="6600" i="1" dirty="0" smtClean="0"/>
              <a:t> </a:t>
            </a:r>
            <a:r>
              <a:rPr lang="en-US" sz="6600" i="1" dirty="0"/>
              <a:t>Allah </a:t>
            </a:r>
            <a:r>
              <a:rPr lang="en-US" sz="6600" i="1" dirty="0" err="1"/>
              <a:t>kita</a:t>
            </a:r>
            <a:r>
              <a:rPr lang="en-US" sz="6600" i="1" dirty="0"/>
              <a:t>, </a:t>
            </a:r>
            <a:r>
              <a:rPr lang="id-ID" sz="6600" i="1" dirty="0" smtClean="0"/>
              <a:t/>
            </a:r>
            <a:br>
              <a:rPr lang="id-ID" sz="6600" i="1" dirty="0" smtClean="0"/>
            </a:br>
            <a:r>
              <a:rPr lang="en-US" sz="6600" i="1" dirty="0" err="1" smtClean="0"/>
              <a:t>dan</a:t>
            </a:r>
            <a:r>
              <a:rPr lang="en-US" sz="6600" i="1" dirty="0" smtClean="0"/>
              <a:t> </a:t>
            </a:r>
            <a:r>
              <a:rPr lang="en-US" sz="6600" i="1" dirty="0" err="1"/>
              <a:t>kitalah</a:t>
            </a:r>
            <a:r>
              <a:rPr lang="en-US" sz="6600" i="1" dirty="0"/>
              <a:t> </a:t>
            </a:r>
            <a:r>
              <a:rPr lang="en-US" sz="6600" i="1" dirty="0" err="1"/>
              <a:t>umat</a:t>
            </a:r>
            <a:r>
              <a:rPr lang="en-US" sz="6600" i="1" dirty="0"/>
              <a:t> </a:t>
            </a:r>
            <a:r>
              <a:rPr lang="en-US" sz="6600" i="1" dirty="0" err="1"/>
              <a:t>gembalaan</a:t>
            </a:r>
            <a:r>
              <a:rPr lang="en-US" sz="6600" i="1" dirty="0"/>
              <a:t>-Nya, </a:t>
            </a:r>
            <a:r>
              <a:rPr lang="id-ID" sz="6600" i="1" dirty="0" smtClean="0"/>
              <a:t/>
            </a:r>
            <a:br>
              <a:rPr lang="id-ID" sz="6600" i="1" dirty="0" smtClean="0"/>
            </a:br>
            <a:r>
              <a:rPr lang="en-US" sz="6600" i="1" dirty="0" err="1" smtClean="0"/>
              <a:t>dan</a:t>
            </a:r>
            <a:r>
              <a:rPr lang="en-US" sz="6600" i="1" dirty="0" smtClean="0"/>
              <a:t> </a:t>
            </a:r>
            <a:r>
              <a:rPr lang="en-US" sz="6600" i="1" dirty="0" err="1"/>
              <a:t>kawanan</a:t>
            </a:r>
            <a:r>
              <a:rPr lang="en-US" sz="6600" i="1" dirty="0"/>
              <a:t> </a:t>
            </a:r>
            <a:r>
              <a:rPr lang="en-US" sz="6600" i="1" dirty="0" err="1"/>
              <a:t>domba</a:t>
            </a:r>
            <a:r>
              <a:rPr lang="en-US" sz="6600" i="1" dirty="0"/>
              <a:t> </a:t>
            </a:r>
            <a:r>
              <a:rPr lang="en-US" sz="6600" i="1" dirty="0" err="1"/>
              <a:t>tuntunan</a:t>
            </a:r>
            <a:r>
              <a:rPr lang="en-US" sz="6600" i="1" dirty="0"/>
              <a:t> </a:t>
            </a:r>
            <a:r>
              <a:rPr lang="id-ID" sz="6600" i="1" dirty="0" smtClean="0"/>
              <a:t/>
            </a:r>
            <a:br>
              <a:rPr lang="id-ID" sz="6600" i="1" dirty="0" smtClean="0"/>
            </a:br>
            <a:r>
              <a:rPr lang="en-US" sz="6600" i="1" dirty="0" err="1" smtClean="0"/>
              <a:t>tangan</a:t>
            </a:r>
            <a:r>
              <a:rPr lang="en-US" sz="6600" i="1" dirty="0" smtClean="0"/>
              <a:t>-Nya</a:t>
            </a:r>
            <a:r>
              <a:rPr lang="en-US" sz="6600" i="1" dirty="0"/>
              <a:t>.</a:t>
            </a:r>
            <a:endParaRPr lang="id-ID" sz="6600" i="1" dirty="0"/>
          </a:p>
        </p:txBody>
      </p:sp>
    </p:spTree>
    <p:extLst>
      <p:ext uri="{BB962C8B-B14F-4D97-AF65-F5344CB8AC3E}">
        <p14:creationId xmlns:p14="http://schemas.microsoft.com/office/powerpoint/2010/main" val="1962434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711238" y="3033137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UCAPAN SELAMAT DATANG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2465641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5981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000" b="1" u="sng" dirty="0"/>
              <a:t>SALAM</a:t>
            </a:r>
            <a:endParaRPr lang="en-US" sz="8000" b="1" u="sng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0" y="1451544"/>
            <a:ext cx="9143999" cy="4812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170" tIns="46990" rIns="90170" bIns="46990">
            <a:noAutofit/>
          </a:bodyPr>
          <a:lstStyle>
            <a:lvl1pPr marL="1524000" indent="-15240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3200" b="1" kern="1200" cap="none" spc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19194D"/>
                </a:solidFill>
                <a:effectLst/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1pPr>
            <a:lvl2pPr marL="2508250" indent="-28575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800" b="1" kern="1200" cap="none" spc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19194D"/>
                </a:solidFill>
                <a:effectLst/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2pPr>
            <a:lvl3pPr marL="29083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2400" b="1" kern="1200" cap="none" spc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19194D"/>
                </a:solidFill>
                <a:effectLst/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3pPr>
            <a:lvl4pPr marL="33655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000" b="1" kern="1200" cap="none" spc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19194D"/>
                </a:solidFill>
                <a:effectLst/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4pPr>
            <a:lvl5pPr marL="3822700" indent="-228600" algn="l" defTabSz="685800" rtl="0" eaLnBrk="1" latinLnBrk="0" hangingPunct="1">
              <a:lnSpc>
                <a:spcPct val="90000"/>
              </a:lnSpc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163638" algn="l"/>
              </a:tabLst>
              <a:defRPr sz="2000" b="1" kern="1200" cap="none" spc="0">
                <a:ln w="19050">
                  <a:solidFill>
                    <a:schemeClr val="bg1"/>
                  </a:solidFill>
                  <a:prstDash val="solid"/>
                </a:ln>
                <a:solidFill>
                  <a:srgbClr val="19194D"/>
                </a:solidFill>
                <a:effectLst/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5pPr>
            <a:lvl6pPr marL="42799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rgbClr val="19194D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6pPr>
            <a:lvl7pPr marL="47371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rgbClr val="19194D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7pPr>
            <a:lvl8pPr marL="51943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rgbClr val="19194D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8pPr>
            <a:lvl9pPr marL="5651500" indent="-228600" algn="l" defTabSz="6858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 kern="1200">
                <a:solidFill>
                  <a:srgbClr val="19194D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1438275" indent="-1438275">
              <a:buNone/>
            </a:pPr>
            <a:r>
              <a:rPr lang="en-US" altLang="en-US" sz="4000" dirty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PF</a:t>
            </a:r>
            <a:r>
              <a:rPr lang="id-ID" altLang="en-US" sz="2800" dirty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	</a:t>
            </a:r>
            <a:r>
              <a:rPr lang="en-US" altLang="en-US" sz="2800" dirty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:</a:t>
            </a:r>
            <a:r>
              <a:rPr lang="id-ID" altLang="en-US" sz="2800" dirty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 </a:t>
            </a:r>
            <a:r>
              <a:rPr lang="id-ID" dirty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>Kasih karunia, rahmat dan </a:t>
            </a:r>
            <a:r>
              <a:rPr lang="id-ID" dirty="0" smtClean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/>
            </a:r>
            <a:br>
              <a:rPr lang="id-ID" dirty="0" smtClean="0">
                <a:ln w="19050">
                  <a:noFill/>
                  <a:prstDash val="solid"/>
                </a:ln>
                <a:solidFill>
                  <a:schemeClr val="tx1"/>
                </a:solidFill>
              </a:rPr>
            </a:br>
            <a:r>
              <a:rPr lang="id-ID" dirty="0" smtClean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>damai </a:t>
            </a:r>
            <a:r>
              <a:rPr lang="id-ID" dirty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>sejahtera dari Allah </a:t>
            </a:r>
            <a:r>
              <a:rPr lang="id-ID" dirty="0" smtClean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/>
            </a:r>
            <a:br>
              <a:rPr lang="id-ID" dirty="0" smtClean="0">
                <a:ln w="19050">
                  <a:noFill/>
                  <a:prstDash val="solid"/>
                </a:ln>
                <a:solidFill>
                  <a:schemeClr val="tx1"/>
                </a:solidFill>
              </a:rPr>
            </a:br>
            <a:r>
              <a:rPr lang="id-ID" dirty="0" smtClean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>Bapa </a:t>
            </a:r>
            <a:r>
              <a:rPr lang="id-ID" dirty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>dan Kristus Yesus, </a:t>
            </a:r>
            <a:r>
              <a:rPr lang="id-ID" dirty="0" smtClean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/>
            </a:r>
            <a:br>
              <a:rPr lang="id-ID" dirty="0" smtClean="0">
                <a:ln w="19050">
                  <a:noFill/>
                  <a:prstDash val="solid"/>
                </a:ln>
                <a:solidFill>
                  <a:schemeClr val="tx1"/>
                </a:solidFill>
              </a:rPr>
            </a:br>
            <a:r>
              <a:rPr lang="id-ID" dirty="0" smtClean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>Tuhan </a:t>
            </a:r>
            <a:r>
              <a:rPr lang="id-ID" dirty="0">
                <a:ln w="19050">
                  <a:noFill/>
                  <a:prstDash val="solid"/>
                </a:ln>
                <a:solidFill>
                  <a:schemeClr val="tx1"/>
                </a:solidFill>
              </a:rPr>
              <a:t>kita, menyertai engkau. </a:t>
            </a:r>
            <a:endParaRPr lang="id-ID" dirty="0" smtClean="0">
              <a:ln w="19050">
                <a:noFill/>
                <a:prstDash val="solid"/>
              </a:ln>
              <a:solidFill>
                <a:schemeClr val="tx1"/>
              </a:solidFill>
            </a:endParaRPr>
          </a:p>
          <a:p>
            <a:pPr marL="1438275" indent="-1438275">
              <a:buNone/>
            </a:pPr>
            <a:r>
              <a:rPr lang="en-US" altLang="en-US" sz="4000" dirty="0" err="1" smtClean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Umat</a:t>
            </a:r>
            <a:r>
              <a:rPr lang="id-ID" altLang="en-US" sz="4000" dirty="0" smtClean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 </a:t>
            </a:r>
            <a:r>
              <a:rPr lang="en-US" altLang="en-US" sz="4000" dirty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:	</a:t>
            </a:r>
            <a:r>
              <a:rPr lang="id-ID" altLang="en-US" sz="7200" dirty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DAN </a:t>
            </a:r>
            <a:r>
              <a:rPr lang="id-ID" altLang="en-US" sz="7200" dirty="0" smtClean="0">
                <a:ln w="19050">
                  <a:noFill/>
                  <a:prstDash val="solid"/>
                </a:ln>
                <a:solidFill>
                  <a:schemeClr val="tx1"/>
                </a:solidFill>
                <a:latin typeface="Maiandra GD" panose="020E0502030308020204" pitchFamily="34" charset="0"/>
              </a:rPr>
              <a:t>MENYERTAIMU JUGA</a:t>
            </a:r>
            <a:endParaRPr lang="en-US" altLang="en-US" sz="8000" dirty="0">
              <a:ln w="19050">
                <a:noFill/>
                <a:prstDash val="solid"/>
              </a:ln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0020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71487" y="70564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Bernyanyi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2581"/>
            <a:ext cx="9144000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6000" dirty="0" smtClean="0"/>
              <a:t>GB 246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AKU MAU BERSYUKUR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9867370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1557"/>
            <a:ext cx="7886700" cy="1055782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UMAT: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44699" y="1161490"/>
            <a:ext cx="8757633" cy="533932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Aku</a:t>
            </a:r>
            <a:r>
              <a:rPr lang="en-US" sz="8000" dirty="0"/>
              <a:t> </a:t>
            </a:r>
            <a:r>
              <a:rPr lang="en-US" sz="8000" dirty="0" err="1"/>
              <a:t>m</a:t>
            </a:r>
            <a:r>
              <a:rPr lang="en-US" sz="8000" u="sng" dirty="0" err="1"/>
              <a:t>au</a:t>
            </a:r>
            <a:r>
              <a:rPr lang="en-US" sz="8000" dirty="0"/>
              <a:t> </a:t>
            </a:r>
            <a:r>
              <a:rPr lang="en-US" sz="8000" dirty="0" err="1"/>
              <a:t>bersyukur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antara</a:t>
            </a:r>
            <a:r>
              <a:rPr lang="en-US" sz="8000" dirty="0"/>
              <a:t> </a:t>
            </a:r>
            <a:r>
              <a:rPr lang="en-US" sz="8000" dirty="0" err="1"/>
              <a:t>bangsa-bangsa</a:t>
            </a:r>
            <a:r>
              <a:rPr lang="en-US" sz="8000" dirty="0"/>
              <a:t>, 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37160009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1557"/>
            <a:ext cx="7886700" cy="1055782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UMAT: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820023" y="1518677"/>
            <a:ext cx="7129462" cy="533932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800" dirty="0" err="1"/>
              <a:t>aku</a:t>
            </a:r>
            <a:r>
              <a:rPr lang="en-US" sz="8800" dirty="0"/>
              <a:t> </a:t>
            </a:r>
            <a:r>
              <a:rPr lang="en-US" sz="8800" dirty="0" err="1"/>
              <a:t>m</a:t>
            </a:r>
            <a:r>
              <a:rPr lang="en-US" sz="8800" u="sng" dirty="0" err="1"/>
              <a:t>au</a:t>
            </a:r>
            <a:r>
              <a:rPr lang="en-US" sz="8800" dirty="0"/>
              <a:t> </a:t>
            </a:r>
            <a:r>
              <a:rPr lang="en-US" sz="8800" dirty="0" err="1"/>
              <a:t>bermazmur</a:t>
            </a:r>
            <a:r>
              <a:rPr lang="en-US" sz="8800" dirty="0"/>
              <a:t> </a:t>
            </a:r>
            <a:r>
              <a:rPr lang="en-US" sz="8800" dirty="0" err="1"/>
              <a:t>bagi</a:t>
            </a:r>
            <a:r>
              <a:rPr lang="en-US" sz="8800" dirty="0"/>
              <a:t>-Mu,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en-US" sz="8800" dirty="0" err="1" smtClean="0"/>
              <a:t>ya</a:t>
            </a:r>
            <a:r>
              <a:rPr lang="en-US" sz="8800" dirty="0" smtClean="0"/>
              <a:t> </a:t>
            </a:r>
            <a:r>
              <a:rPr lang="en-US" sz="8800" dirty="0" err="1"/>
              <a:t>Tuhan</a:t>
            </a:r>
            <a:r>
              <a:rPr lang="en-US" sz="8800" dirty="0"/>
              <a:t>. </a:t>
            </a:r>
            <a:endParaRPr lang="id-ID" sz="8800" dirty="0"/>
          </a:p>
        </p:txBody>
      </p:sp>
    </p:spTree>
    <p:extLst>
      <p:ext uri="{BB962C8B-B14F-4D97-AF65-F5344CB8AC3E}">
        <p14:creationId xmlns:p14="http://schemas.microsoft.com/office/powerpoint/2010/main" val="39218334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1557"/>
            <a:ext cx="7886700" cy="1055782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UMAT: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871538" y="1161490"/>
            <a:ext cx="7129462" cy="533932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Kar’na</a:t>
            </a:r>
            <a:r>
              <a:rPr lang="en-US" sz="8000" dirty="0"/>
              <a:t> </a:t>
            </a:r>
            <a:r>
              <a:rPr lang="en-US" sz="8000" dirty="0" err="1"/>
              <a:t>kasih</a:t>
            </a:r>
            <a:r>
              <a:rPr lang="en-US" sz="8000" dirty="0"/>
              <a:t>-Mu </a:t>
            </a:r>
            <a:r>
              <a:rPr lang="en-US" sz="8000" dirty="0" err="1"/>
              <a:t>besar</a:t>
            </a:r>
            <a:r>
              <a:rPr lang="en-US" sz="8000" dirty="0"/>
              <a:t> </a:t>
            </a:r>
            <a:r>
              <a:rPr lang="en-US" sz="8000" dirty="0" err="1"/>
              <a:t>mengatasi</a:t>
            </a:r>
            <a:r>
              <a:rPr lang="en-US" sz="8000" dirty="0"/>
              <a:t> </a:t>
            </a:r>
            <a:r>
              <a:rPr lang="en-US" sz="8000" dirty="0" err="1"/>
              <a:t>langit</a:t>
            </a:r>
            <a:r>
              <a:rPr lang="en-US" sz="8000" dirty="0"/>
              <a:t> </a:t>
            </a:r>
            <a:r>
              <a:rPr lang="en-US" sz="8000" dirty="0" err="1"/>
              <a:t>tinggi</a:t>
            </a:r>
            <a:r>
              <a:rPr lang="en-US" sz="8000" dirty="0"/>
              <a:t>; 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17008065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1557"/>
            <a:ext cx="7886700" cy="1055782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UMAT: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897296" y="1290279"/>
            <a:ext cx="7129462" cy="533932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 err="1"/>
              <a:t>kebenaran</a:t>
            </a:r>
            <a:r>
              <a:rPr lang="en-US" sz="8000" dirty="0"/>
              <a:t>-Mu </a:t>
            </a:r>
            <a:r>
              <a:rPr lang="en-US" sz="8000" dirty="0" err="1"/>
              <a:t>sampai</a:t>
            </a:r>
            <a:r>
              <a:rPr lang="en-US" sz="8000" dirty="0"/>
              <a:t> </a:t>
            </a:r>
            <a:r>
              <a:rPr lang="en-US" sz="8000" dirty="0" err="1"/>
              <a:t>menembus</a:t>
            </a:r>
            <a:r>
              <a:rPr lang="en-US" sz="8000" dirty="0"/>
              <a:t> </a:t>
            </a:r>
            <a:r>
              <a:rPr lang="en-US" sz="8000" dirty="0" err="1"/>
              <a:t>awan-awan</a:t>
            </a:r>
            <a:r>
              <a:rPr lang="en-US" sz="8000" dirty="0"/>
              <a:t>.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189290045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528637" y="3872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28613" y="1304365"/>
            <a:ext cx="8572500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Ditinggikan</a:t>
            </a:r>
            <a:r>
              <a:rPr lang="en-US" sz="7200" dirty="0"/>
              <a:t> </a:t>
            </a:r>
            <a:r>
              <a:rPr lang="en-US" sz="7200" dirty="0" err="1" smtClean="0"/>
              <a:t>diri</a:t>
            </a:r>
            <a:r>
              <a:rPr lang="en-US" sz="7200" dirty="0" smtClean="0"/>
              <a:t>-Mu </a:t>
            </a:r>
            <a:r>
              <a:rPr lang="en-US" sz="7200" dirty="0" err="1"/>
              <a:t>diatas</a:t>
            </a:r>
            <a:r>
              <a:rPr lang="en-US" sz="7200" dirty="0"/>
              <a:t> </a:t>
            </a:r>
            <a:r>
              <a:rPr lang="en-US" sz="7200" dirty="0" err="1"/>
              <a:t>langit</a:t>
            </a:r>
            <a:r>
              <a:rPr lang="en-US" sz="7200" dirty="0"/>
              <a:t>. </a:t>
            </a:r>
            <a:r>
              <a:rPr lang="en-US" sz="7200" dirty="0" err="1"/>
              <a:t>Kemul</a:t>
            </a:r>
            <a:r>
              <a:rPr lang="en-US" sz="7200" u="sng" dirty="0" err="1"/>
              <a:t>ia</a:t>
            </a:r>
            <a:r>
              <a:rPr lang="en-US" sz="7200" dirty="0" err="1"/>
              <a:t>an</a:t>
            </a:r>
            <a:r>
              <a:rPr lang="en-US" sz="7200" dirty="0"/>
              <a:t>-Mu </a:t>
            </a:r>
            <a:r>
              <a:rPr lang="en-US" sz="7200" dirty="0" err="1"/>
              <a:t>mengatasi</a:t>
            </a:r>
            <a:r>
              <a:rPr lang="en-US" sz="7200" dirty="0"/>
              <a:t> </a:t>
            </a:r>
            <a:r>
              <a:rPr lang="en-US" sz="7200" dirty="0" err="1"/>
              <a:t>bumi</a:t>
            </a:r>
            <a:r>
              <a:rPr lang="en-US" sz="7200" dirty="0"/>
              <a:t>.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13685580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528637" y="3872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28613" y="1304365"/>
            <a:ext cx="8572500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 err="1"/>
              <a:t>Ditinggikan</a:t>
            </a:r>
            <a:r>
              <a:rPr lang="en-US" sz="7200" dirty="0"/>
              <a:t> </a:t>
            </a:r>
            <a:r>
              <a:rPr lang="en-US" sz="7200" dirty="0" err="1" smtClean="0"/>
              <a:t>diri</a:t>
            </a:r>
            <a:r>
              <a:rPr lang="en-US" sz="7200" dirty="0" smtClean="0"/>
              <a:t>-Mu </a:t>
            </a:r>
            <a:r>
              <a:rPr lang="en-US" sz="7200" dirty="0" err="1"/>
              <a:t>diatas</a:t>
            </a:r>
            <a:r>
              <a:rPr lang="en-US" sz="7200" dirty="0"/>
              <a:t> </a:t>
            </a:r>
            <a:r>
              <a:rPr lang="en-US" sz="7200" dirty="0" err="1"/>
              <a:t>langit</a:t>
            </a:r>
            <a:r>
              <a:rPr lang="en-US" sz="7200" dirty="0"/>
              <a:t>. </a:t>
            </a:r>
            <a:r>
              <a:rPr lang="en-US" sz="7200" dirty="0" err="1"/>
              <a:t>Kemul</a:t>
            </a:r>
            <a:r>
              <a:rPr lang="en-US" sz="7200" u="sng" dirty="0" err="1"/>
              <a:t>ia</a:t>
            </a:r>
            <a:r>
              <a:rPr lang="en-US" sz="7200" dirty="0" err="1"/>
              <a:t>an</a:t>
            </a:r>
            <a:r>
              <a:rPr lang="en-US" sz="7200" dirty="0"/>
              <a:t>-Mu </a:t>
            </a:r>
            <a:r>
              <a:rPr lang="en-US" sz="7200" dirty="0" err="1"/>
              <a:t>mengatasi</a:t>
            </a:r>
            <a:r>
              <a:rPr lang="en-US" sz="7200" dirty="0"/>
              <a:t> </a:t>
            </a:r>
            <a:r>
              <a:rPr lang="en-US" sz="7200" dirty="0" err="1"/>
              <a:t>bumi</a:t>
            </a:r>
            <a:r>
              <a:rPr lang="en-US" sz="7200" dirty="0"/>
              <a:t>.</a:t>
            </a:r>
            <a:endParaRPr lang="id-ID" sz="7200" dirty="0"/>
          </a:p>
        </p:txBody>
      </p:sp>
      <p:sp>
        <p:nvSpPr>
          <p:cNvPr id="4" name="Kotak Teks 3"/>
          <p:cNvSpPr txBox="1"/>
          <p:nvPr/>
        </p:nvSpPr>
        <p:spPr>
          <a:xfrm>
            <a:off x="6525565" y="6009963"/>
            <a:ext cx="2446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i="1" u="sng" dirty="0" smtClean="0"/>
              <a:t>duduk</a:t>
            </a:r>
            <a:endParaRPr lang="id-ID" sz="3600" b="1" i="1" u="sng" dirty="0"/>
          </a:p>
        </p:txBody>
      </p:sp>
    </p:spTree>
    <p:extLst>
      <p:ext uri="{BB962C8B-B14F-4D97-AF65-F5344CB8AC3E}">
        <p14:creationId xmlns:p14="http://schemas.microsoft.com/office/powerpoint/2010/main" val="320869395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08479" y="2004970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PENGAKUAN DOSA</a:t>
            </a:r>
            <a:endParaRPr lang="en-US" sz="8800" dirty="0"/>
          </a:p>
        </p:txBody>
      </p:sp>
      <p:sp>
        <p:nvSpPr>
          <p:cNvPr id="4" name="Kotak Teks 3"/>
          <p:cNvSpPr txBox="1"/>
          <p:nvPr/>
        </p:nvSpPr>
        <p:spPr>
          <a:xfrm>
            <a:off x="1114425" y="4300538"/>
            <a:ext cx="704373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6600" b="1" i="1" dirty="0" smtClean="0"/>
              <a:t>(silih ganti)</a:t>
            </a:r>
            <a:endParaRPr lang="id-ID" sz="6600" b="1" i="1" dirty="0"/>
          </a:p>
        </p:txBody>
      </p:sp>
    </p:spTree>
    <p:extLst>
      <p:ext uri="{BB962C8B-B14F-4D97-AF65-F5344CB8AC3E}">
        <p14:creationId xmlns:p14="http://schemas.microsoft.com/office/powerpoint/2010/main" val="20816872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28600"/>
            <a:ext cx="7886700" cy="845109"/>
          </a:xfrm>
        </p:spPr>
        <p:txBody>
          <a:bodyPr>
            <a:normAutofit/>
          </a:bodyPr>
          <a:lstStyle/>
          <a:p>
            <a:pPr algn="ctr"/>
            <a:r>
              <a:rPr lang="id-ID" sz="4800" u="sng" dirty="0" smtClean="0"/>
              <a:t>P2:</a:t>
            </a:r>
            <a:endParaRPr lang="en-US" sz="48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14400" y="968188"/>
            <a:ext cx="7286625" cy="5246875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5400" i="1" dirty="0" err="1"/>
              <a:t>Umat</a:t>
            </a:r>
            <a:r>
              <a:rPr lang="en-US" sz="5400" i="1" dirty="0"/>
              <a:t>, d</a:t>
            </a:r>
            <a:r>
              <a:rPr lang="id-ID" sz="5400" i="1" dirty="0"/>
              <a:t>i hadapan Allah Maha</a:t>
            </a:r>
            <a:r>
              <a:rPr lang="en-US" sz="5400" i="1" dirty="0" err="1"/>
              <a:t>tahu</a:t>
            </a:r>
            <a:r>
              <a:rPr lang="id-ID" sz="5400" i="1" dirty="0"/>
              <a:t>, mari </a:t>
            </a:r>
            <a:r>
              <a:rPr lang="en-US" sz="5400" i="1" dirty="0" err="1"/>
              <a:t>tunduk</a:t>
            </a:r>
            <a:r>
              <a:rPr lang="en-US" sz="5400" i="1" dirty="0"/>
              <a:t> </a:t>
            </a:r>
            <a:r>
              <a:rPr lang="en-US" sz="5400" i="1" dirty="0" err="1"/>
              <a:t>dalam</a:t>
            </a:r>
            <a:r>
              <a:rPr lang="en-US" sz="5400" i="1" dirty="0"/>
              <a:t> </a:t>
            </a:r>
            <a:r>
              <a:rPr lang="en-US" sz="5400" i="1" dirty="0" err="1"/>
              <a:t>penyesalan</a:t>
            </a:r>
            <a:r>
              <a:rPr lang="en-US" sz="5400" i="1" dirty="0"/>
              <a:t>                  </a:t>
            </a:r>
            <a:r>
              <a:rPr lang="en-US" sz="5400" i="1" dirty="0" err="1"/>
              <a:t>untuk</a:t>
            </a:r>
            <a:r>
              <a:rPr lang="en-US" sz="5400" i="1" dirty="0"/>
              <a:t> </a:t>
            </a:r>
            <a:r>
              <a:rPr lang="id-ID" sz="5400" i="1" dirty="0"/>
              <a:t>mengaku kesalahan dan dosa kita</a:t>
            </a:r>
            <a:r>
              <a:rPr lang="en-US" sz="5400" i="1" dirty="0"/>
              <a:t> </a:t>
            </a:r>
            <a:r>
              <a:rPr lang="en-US" sz="5400" i="1" dirty="0" err="1"/>
              <a:t>kepada</a:t>
            </a:r>
            <a:r>
              <a:rPr lang="en-US" sz="5400" i="1" dirty="0"/>
              <a:t>-Nya .</a:t>
            </a:r>
            <a:r>
              <a:rPr lang="id-ID" sz="5400" i="1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83869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711238" y="3033137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AJAKAN BERIBADAH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7663358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45633"/>
            <a:ext cx="7886700" cy="84510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u="sng" dirty="0" smtClean="0"/>
              <a:t>P2:</a:t>
            </a:r>
            <a:endParaRPr lang="en-US" sz="66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628650" y="968188"/>
            <a:ext cx="7758113" cy="5889812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600" dirty="0"/>
              <a:t>Hari-</a:t>
            </a:r>
            <a:r>
              <a:rPr lang="en-US" sz="6600" dirty="0" err="1"/>
              <a:t>hari</a:t>
            </a:r>
            <a:r>
              <a:rPr lang="en-US" sz="6600" dirty="0"/>
              <a:t> yang kami </a:t>
            </a:r>
            <a:r>
              <a:rPr lang="en-US" sz="6600" dirty="0" err="1"/>
              <a:t>lewati</a:t>
            </a:r>
            <a:r>
              <a:rPr lang="en-US" sz="6600" dirty="0"/>
              <a:t> </a:t>
            </a:r>
            <a:r>
              <a:rPr lang="en-US" sz="6600" dirty="0" err="1"/>
              <a:t>adalah</a:t>
            </a:r>
            <a:r>
              <a:rPr lang="en-US" sz="6600" dirty="0"/>
              <a:t> </a:t>
            </a:r>
            <a:r>
              <a:rPr lang="en-US" sz="6600" dirty="0" err="1"/>
              <a:t>kekurangan</a:t>
            </a:r>
            <a:r>
              <a:rPr lang="en-US" sz="6600" dirty="0"/>
              <a:t> </a:t>
            </a:r>
            <a:r>
              <a:rPr lang="en-US" sz="6600" dirty="0" err="1"/>
              <a:t>kasih</a:t>
            </a:r>
            <a:r>
              <a:rPr lang="en-US" sz="6600" dirty="0"/>
              <a:t> </a:t>
            </a:r>
            <a:r>
              <a:rPr lang="en-US" sz="6600" dirty="0" err="1"/>
              <a:t>dan</a:t>
            </a:r>
            <a:r>
              <a:rPr lang="en-US" sz="6600" dirty="0"/>
              <a:t> </a:t>
            </a:r>
            <a:r>
              <a:rPr lang="en-US" sz="6600" dirty="0" err="1" smtClean="0"/>
              <a:t>kepedulian</a:t>
            </a:r>
            <a:r>
              <a:rPr lang="en-US" sz="6600" dirty="0" smtClean="0"/>
              <a:t> </a:t>
            </a:r>
            <a:r>
              <a:rPr lang="en-US" sz="6600" dirty="0" err="1"/>
              <a:t>terhadap</a:t>
            </a:r>
            <a:r>
              <a:rPr lang="en-US" sz="6600" dirty="0"/>
              <a:t> </a:t>
            </a:r>
            <a:r>
              <a:rPr lang="en-US" sz="6600" dirty="0" err="1"/>
              <a:t>sesama</a:t>
            </a:r>
            <a:r>
              <a:rPr lang="en-US" sz="6600" dirty="0"/>
              <a:t>. 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val="161294492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45633"/>
            <a:ext cx="7886700" cy="84510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u="sng" dirty="0" smtClean="0"/>
              <a:t>P2:</a:t>
            </a:r>
            <a:endParaRPr lang="en-US" sz="66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71550" y="968188"/>
            <a:ext cx="7086600" cy="527545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600" dirty="0"/>
              <a:t>Kami </a:t>
            </a:r>
            <a:r>
              <a:rPr lang="en-US" sz="6600" dirty="0" err="1"/>
              <a:t>tidak</a:t>
            </a:r>
            <a:r>
              <a:rPr lang="en-US" sz="6600" dirty="0"/>
              <a:t> </a:t>
            </a:r>
            <a:r>
              <a:rPr lang="en-US" sz="6600" dirty="0" err="1"/>
              <a:t>mengasihi</a:t>
            </a:r>
            <a:r>
              <a:rPr lang="en-US" sz="6600" dirty="0"/>
              <a:t> </a:t>
            </a:r>
            <a:r>
              <a:rPr lang="en-US" sz="6600" dirty="0" err="1"/>
              <a:t>sesama</a:t>
            </a:r>
            <a:r>
              <a:rPr lang="en-US" sz="6600" dirty="0"/>
              <a:t> </a:t>
            </a:r>
            <a:r>
              <a:rPr lang="en-US" sz="6600" dirty="0" err="1"/>
              <a:t>terlebih</a:t>
            </a:r>
            <a:r>
              <a:rPr lang="en-US" sz="6600" dirty="0"/>
              <a:t> yang </a:t>
            </a:r>
            <a:r>
              <a:rPr lang="en-US" sz="6600" dirty="0" err="1"/>
              <a:t>miskin</a:t>
            </a:r>
            <a:r>
              <a:rPr lang="en-US" sz="6600" dirty="0"/>
              <a:t>, </a:t>
            </a:r>
            <a:r>
              <a:rPr lang="en-US" sz="6600" dirty="0" err="1"/>
              <a:t>kecil</a:t>
            </a:r>
            <a:r>
              <a:rPr lang="en-US" sz="6600" dirty="0"/>
              <a:t> </a:t>
            </a:r>
            <a:r>
              <a:rPr lang="en-US" sz="6600" dirty="0" err="1"/>
              <a:t>dan</a:t>
            </a:r>
            <a:r>
              <a:rPr lang="en-US" sz="6600" dirty="0"/>
              <a:t> </a:t>
            </a:r>
            <a:r>
              <a:rPr lang="en-US" sz="6600" dirty="0" err="1"/>
              <a:t>menderita</a:t>
            </a:r>
            <a:r>
              <a:rPr lang="en-US" sz="6600" dirty="0"/>
              <a:t>,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val="20582615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45633"/>
            <a:ext cx="7886700" cy="84510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u="sng" dirty="0" smtClean="0"/>
              <a:t>P2:</a:t>
            </a:r>
            <a:endParaRPr lang="en-US" sz="66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71550" y="968188"/>
            <a:ext cx="7086600" cy="527545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7200" dirty="0"/>
              <a:t>kami </a:t>
            </a:r>
            <a:r>
              <a:rPr lang="en-US" sz="7200" dirty="0" err="1"/>
              <a:t>tidak</a:t>
            </a:r>
            <a:r>
              <a:rPr lang="en-US" sz="7200" dirty="0"/>
              <a:t> </a:t>
            </a:r>
            <a:r>
              <a:rPr lang="en-US" sz="7200" dirty="0" err="1"/>
              <a:t>hidup</a:t>
            </a:r>
            <a:r>
              <a:rPr lang="en-US" sz="7200" dirty="0"/>
              <a:t> </a:t>
            </a:r>
            <a:r>
              <a:rPr lang="en-US" sz="7200" dirty="0" err="1"/>
              <a:t>menurut</a:t>
            </a:r>
            <a:r>
              <a:rPr lang="en-US" sz="7200" dirty="0"/>
              <a:t> </a:t>
            </a:r>
            <a:r>
              <a:rPr lang="en-US" sz="7200" dirty="0" err="1"/>
              <a:t>tuntunan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kasih</a:t>
            </a:r>
            <a:r>
              <a:rPr lang="en-US" sz="7200" dirty="0" smtClean="0"/>
              <a:t>-Mu</a:t>
            </a:r>
            <a:r>
              <a:rPr lang="en-US" sz="7200" dirty="0"/>
              <a:t>, </a:t>
            </a:r>
            <a:r>
              <a:rPr lang="en-US" sz="7200" dirty="0" err="1"/>
              <a:t>Bapa</a:t>
            </a:r>
            <a:r>
              <a:rPr lang="en-US" sz="7200" dirty="0"/>
              <a:t>.  </a:t>
            </a:r>
            <a:endParaRPr lang="id-ID" sz="7200" dirty="0"/>
          </a:p>
        </p:txBody>
      </p:sp>
      <p:sp>
        <p:nvSpPr>
          <p:cNvPr id="4" name="Panah Kanan 3"/>
          <p:cNvSpPr/>
          <p:nvPr/>
        </p:nvSpPr>
        <p:spPr>
          <a:xfrm>
            <a:off x="4572000" y="5857875"/>
            <a:ext cx="1214438" cy="685800"/>
          </a:xfrm>
          <a:prstGeom prst="right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Kotak Teks 4"/>
          <p:cNvSpPr txBox="1"/>
          <p:nvPr/>
        </p:nvSpPr>
        <p:spPr>
          <a:xfrm>
            <a:off x="6057900" y="5886450"/>
            <a:ext cx="21431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b="1" i="1" u="sng" dirty="0" smtClean="0">
                <a:latin typeface="Batang" panose="02030600000101010101" pitchFamily="18" charset="-127"/>
                <a:ea typeface="Batang" panose="02030600000101010101" pitchFamily="18" charset="-127"/>
              </a:rPr>
              <a:t>UMAT</a:t>
            </a:r>
            <a:endParaRPr lang="id-ID" sz="4000" b="1" i="1" u="sng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8739758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45633"/>
            <a:ext cx="7886700" cy="84510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u="sng" dirty="0" smtClean="0"/>
              <a:t>UMAT:</a:t>
            </a:r>
            <a:endParaRPr lang="en-US" sz="66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71550" y="968188"/>
            <a:ext cx="7086600" cy="527545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9600" dirty="0" smtClean="0"/>
              <a:t>Ampunilah kami.</a:t>
            </a:r>
            <a:endParaRPr lang="id-ID" sz="9600" dirty="0"/>
          </a:p>
        </p:txBody>
      </p:sp>
      <p:sp>
        <p:nvSpPr>
          <p:cNvPr id="5" name="Panah Kanan 4"/>
          <p:cNvSpPr/>
          <p:nvPr/>
        </p:nvSpPr>
        <p:spPr>
          <a:xfrm>
            <a:off x="4572000" y="5857875"/>
            <a:ext cx="1214438" cy="685800"/>
          </a:xfrm>
          <a:prstGeom prst="right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Kotak Teks 5"/>
          <p:cNvSpPr txBox="1"/>
          <p:nvPr/>
        </p:nvSpPr>
        <p:spPr>
          <a:xfrm>
            <a:off x="6057900" y="5886450"/>
            <a:ext cx="21431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b="1" i="1" u="sng" dirty="0" smtClean="0">
                <a:latin typeface="Batang" panose="02030600000101010101" pitchFamily="18" charset="-127"/>
                <a:ea typeface="Batang" panose="02030600000101010101" pitchFamily="18" charset="-127"/>
              </a:rPr>
              <a:t>P2</a:t>
            </a:r>
            <a:endParaRPr lang="id-ID" sz="4000" b="1" i="1" u="sng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3083624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45633"/>
            <a:ext cx="7886700" cy="84510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u="sng" dirty="0" smtClean="0"/>
              <a:t>P2:</a:t>
            </a:r>
            <a:endParaRPr lang="en-US" sz="66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719607" y="1236196"/>
            <a:ext cx="7704785" cy="527545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600" dirty="0"/>
              <a:t>Hari-</a:t>
            </a:r>
            <a:r>
              <a:rPr lang="en-US" sz="6600" dirty="0" err="1"/>
              <a:t>hari</a:t>
            </a:r>
            <a:r>
              <a:rPr lang="en-US" sz="6600" dirty="0"/>
              <a:t> yang kami </a:t>
            </a:r>
            <a:r>
              <a:rPr lang="en-US" sz="6600" dirty="0" err="1"/>
              <a:t>lewati</a:t>
            </a:r>
            <a:r>
              <a:rPr lang="en-US" sz="6600" dirty="0"/>
              <a:t>  </a:t>
            </a:r>
            <a:r>
              <a:rPr lang="en-US" sz="6600" dirty="0" err="1"/>
              <a:t>adalah</a:t>
            </a:r>
            <a:r>
              <a:rPr lang="en-US" sz="6600" dirty="0"/>
              <a:t> </a:t>
            </a:r>
            <a:r>
              <a:rPr lang="en-US" sz="6600" dirty="0" err="1"/>
              <a:t>kesenangan</a:t>
            </a:r>
            <a:r>
              <a:rPr lang="en-US" sz="6600" dirty="0"/>
              <a:t> </a:t>
            </a:r>
            <a:r>
              <a:rPr lang="en-US" sz="6600" dirty="0" err="1"/>
              <a:t>untuk</a:t>
            </a:r>
            <a:r>
              <a:rPr lang="en-US" sz="6600" dirty="0"/>
              <a:t> </a:t>
            </a:r>
            <a:r>
              <a:rPr lang="en-US" sz="6600" dirty="0" err="1"/>
              <a:t>diri</a:t>
            </a:r>
            <a:r>
              <a:rPr lang="en-US" sz="6600" dirty="0"/>
              <a:t> </a:t>
            </a:r>
            <a:r>
              <a:rPr lang="en-US" sz="6600" dirty="0" err="1"/>
              <a:t>sendiri</a:t>
            </a:r>
            <a:r>
              <a:rPr lang="en-US" sz="6600" dirty="0"/>
              <a:t>. 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val="65437744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45633"/>
            <a:ext cx="7886700" cy="84510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u="sng" dirty="0" smtClean="0"/>
              <a:t>P2:</a:t>
            </a:r>
            <a:endParaRPr lang="en-US" sz="66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695459" y="1161371"/>
            <a:ext cx="7886700" cy="527545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6000" dirty="0"/>
              <a:t>Kami </a:t>
            </a:r>
            <a:r>
              <a:rPr lang="en-US" sz="6000" dirty="0" err="1"/>
              <a:t>tidak</a:t>
            </a:r>
            <a:r>
              <a:rPr lang="en-US" sz="6000" dirty="0"/>
              <a:t> </a:t>
            </a:r>
            <a:r>
              <a:rPr lang="en-US" sz="6000" dirty="0" err="1"/>
              <a:t>menguatkan</a:t>
            </a:r>
            <a:r>
              <a:rPr lang="en-US" sz="6000" dirty="0"/>
              <a:t> </a:t>
            </a:r>
            <a:r>
              <a:rPr lang="en-US" sz="6000" dirty="0" err="1"/>
              <a:t>mereka</a:t>
            </a:r>
            <a:r>
              <a:rPr lang="en-US" sz="6000" dirty="0"/>
              <a:t> yang </a:t>
            </a:r>
            <a:r>
              <a:rPr lang="en-US" sz="6000" dirty="0" err="1"/>
              <a:t>sedang</a:t>
            </a:r>
            <a:r>
              <a:rPr lang="en-US" sz="6000" dirty="0"/>
              <a:t> </a:t>
            </a:r>
            <a:r>
              <a:rPr lang="en-US" sz="6000" dirty="0" err="1"/>
              <a:t>menantikan</a:t>
            </a:r>
            <a:r>
              <a:rPr lang="en-US" sz="6000" dirty="0"/>
              <a:t> </a:t>
            </a:r>
            <a:r>
              <a:rPr lang="en-US" sz="6000" dirty="0" err="1"/>
              <a:t>perbaikan</a:t>
            </a:r>
            <a:r>
              <a:rPr lang="en-US" sz="6000" dirty="0"/>
              <a:t> </a:t>
            </a:r>
            <a:r>
              <a:rPr lang="en-US" sz="6000" dirty="0" err="1"/>
              <a:t>hidup</a:t>
            </a:r>
            <a:r>
              <a:rPr lang="en-US" sz="6000" dirty="0"/>
              <a:t> … </a:t>
            </a:r>
            <a:endParaRPr lang="id-ID" sz="6000" dirty="0"/>
          </a:p>
        </p:txBody>
      </p:sp>
    </p:spTree>
    <p:extLst>
      <p:ext uri="{BB962C8B-B14F-4D97-AF65-F5344CB8AC3E}">
        <p14:creationId xmlns:p14="http://schemas.microsoft.com/office/powerpoint/2010/main" val="28933149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45633"/>
            <a:ext cx="7886700" cy="84510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u="sng" dirty="0" smtClean="0"/>
              <a:t>P2:</a:t>
            </a:r>
            <a:endParaRPr lang="en-US" sz="66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71550" y="968188"/>
            <a:ext cx="7086600" cy="527545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6600" dirty="0"/>
              <a:t> </a:t>
            </a:r>
            <a:r>
              <a:rPr lang="en-US" sz="6600" dirty="0"/>
              <a:t>Kami </a:t>
            </a:r>
            <a:r>
              <a:rPr lang="en-US" sz="6600" dirty="0" err="1"/>
              <a:t>tidak</a:t>
            </a:r>
            <a:r>
              <a:rPr lang="en-US" sz="6600" dirty="0"/>
              <a:t> </a:t>
            </a:r>
            <a:r>
              <a:rPr lang="en-US" sz="6600" dirty="0" err="1"/>
              <a:t>membahagiakan</a:t>
            </a:r>
            <a:r>
              <a:rPr lang="en-US" sz="6600" dirty="0"/>
              <a:t> </a:t>
            </a:r>
            <a:r>
              <a:rPr lang="en-US" sz="6600" dirty="0" err="1"/>
              <a:t>mereka</a:t>
            </a:r>
            <a:r>
              <a:rPr lang="en-US" sz="6600" dirty="0"/>
              <a:t> yang </a:t>
            </a:r>
            <a:r>
              <a:rPr lang="en-US" sz="6600" dirty="0" err="1"/>
              <a:t>kurang</a:t>
            </a:r>
            <a:r>
              <a:rPr lang="en-US" sz="6600" dirty="0"/>
              <a:t> </a:t>
            </a:r>
            <a:r>
              <a:rPr lang="en-US" sz="6600" dirty="0" err="1"/>
              <a:t>berkembang</a:t>
            </a:r>
            <a:r>
              <a:rPr lang="en-US" sz="6600" dirty="0"/>
              <a:t>; </a:t>
            </a:r>
            <a:endParaRPr lang="id-ID" sz="6400" dirty="0"/>
          </a:p>
        </p:txBody>
      </p:sp>
      <p:sp>
        <p:nvSpPr>
          <p:cNvPr id="4" name="Panah Kanan 3"/>
          <p:cNvSpPr/>
          <p:nvPr/>
        </p:nvSpPr>
        <p:spPr>
          <a:xfrm>
            <a:off x="4572000" y="5857875"/>
            <a:ext cx="1214438" cy="685800"/>
          </a:xfrm>
          <a:prstGeom prst="right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Kotak Teks 4"/>
          <p:cNvSpPr txBox="1"/>
          <p:nvPr/>
        </p:nvSpPr>
        <p:spPr>
          <a:xfrm>
            <a:off x="6057900" y="5886450"/>
            <a:ext cx="21431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b="1" i="1" u="sng" dirty="0" smtClean="0">
                <a:latin typeface="Batang" panose="02030600000101010101" pitchFamily="18" charset="-127"/>
                <a:ea typeface="Batang" panose="02030600000101010101" pitchFamily="18" charset="-127"/>
              </a:rPr>
              <a:t>UMAT</a:t>
            </a:r>
            <a:endParaRPr lang="id-ID" sz="4000" b="1" i="1" u="sng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360229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45633"/>
            <a:ext cx="7886700" cy="845109"/>
          </a:xfrm>
        </p:spPr>
        <p:txBody>
          <a:bodyPr>
            <a:normAutofit fontScale="90000"/>
          </a:bodyPr>
          <a:lstStyle/>
          <a:p>
            <a:pPr algn="ctr"/>
            <a:r>
              <a:rPr lang="id-ID" sz="6600" u="sng" dirty="0" smtClean="0"/>
              <a:t>UMAT:</a:t>
            </a:r>
            <a:endParaRPr lang="en-US" sz="66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71550" y="968188"/>
            <a:ext cx="7086600" cy="5275450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9600" dirty="0" err="1"/>
              <a:t>Ampunilah</a:t>
            </a:r>
            <a:r>
              <a:rPr lang="en-US" sz="9600" dirty="0"/>
              <a:t> kami.</a:t>
            </a:r>
            <a:endParaRPr lang="id-ID" sz="9600" dirty="0"/>
          </a:p>
        </p:txBody>
      </p:sp>
    </p:spTree>
    <p:extLst>
      <p:ext uri="{BB962C8B-B14F-4D97-AF65-F5344CB8AC3E}">
        <p14:creationId xmlns:p14="http://schemas.microsoft.com/office/powerpoint/2010/main" val="85248099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14337" y="60563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Menyanyi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602581"/>
            <a:ext cx="9144000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6000" dirty="0" smtClean="0"/>
              <a:t>GB 27: bait 1 - 3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YA TUHAN, </a:t>
            </a:r>
            <a:br>
              <a:rPr lang="id-ID" sz="7200" dirty="0" smtClean="0">
                <a:sym typeface="Webdings" panose="05030102010509060703" pitchFamily="18" charset="2"/>
              </a:rPr>
            </a:br>
            <a:r>
              <a:rPr lang="id-ID" sz="7200" dirty="0" smtClean="0">
                <a:sym typeface="Webdings" panose="05030102010509060703" pitchFamily="18" charset="2"/>
              </a:rPr>
              <a:t>KAMI MENGAKU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62685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15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UMAT: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304365"/>
            <a:ext cx="9144000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 </a:t>
            </a:r>
            <a:r>
              <a:rPr lang="en-US" sz="8000" dirty="0" err="1"/>
              <a:t>Ya</a:t>
            </a:r>
            <a:r>
              <a:rPr lang="en-US" sz="8000" dirty="0"/>
              <a:t> </a:t>
            </a:r>
            <a:r>
              <a:rPr lang="en-US" sz="8000" dirty="0" err="1"/>
              <a:t>Tuhan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kami </a:t>
            </a:r>
            <a:r>
              <a:rPr lang="en-US" sz="8000" dirty="0" err="1"/>
              <a:t>mengaku</a:t>
            </a:r>
            <a:r>
              <a:rPr lang="en-US" sz="8000" dirty="0"/>
              <a:t> </a:t>
            </a:r>
            <a:r>
              <a:rPr lang="en-US" sz="8000" dirty="0" err="1"/>
              <a:t>berdosa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dalam</a:t>
            </a:r>
            <a:r>
              <a:rPr lang="en-US" sz="8000" dirty="0"/>
              <a:t> </a:t>
            </a:r>
            <a:r>
              <a:rPr lang="en-US" sz="8000" dirty="0" err="1"/>
              <a:t>hati</a:t>
            </a:r>
            <a:r>
              <a:rPr lang="en-US" sz="8000" dirty="0"/>
              <a:t>,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78593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72033" y="2965143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MENGHADAP TUHAN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69341181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15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UMAT: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304365"/>
            <a:ext cx="9144000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8000" dirty="0"/>
              <a:t>di kata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smtClean="0"/>
              <a:t>di </a:t>
            </a:r>
            <a:r>
              <a:rPr lang="en-US" sz="8000" dirty="0" err="1"/>
              <a:t>tindakan</a:t>
            </a:r>
            <a:r>
              <a:rPr lang="en-US" sz="8000" dirty="0"/>
              <a:t>: </a:t>
            </a:r>
            <a:r>
              <a:rPr lang="en-US" sz="8000" dirty="0" err="1"/>
              <a:t>ampunilah</a:t>
            </a:r>
            <a:r>
              <a:rPr lang="en-US" sz="8000" dirty="0"/>
              <a:t> </a:t>
            </a:r>
            <a:r>
              <a:rPr lang="en-US" sz="8000" dirty="0" err="1"/>
              <a:t>dosa</a:t>
            </a:r>
            <a:r>
              <a:rPr lang="en-US" sz="8000" dirty="0"/>
              <a:t> kami!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89252488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15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UMAT: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304365"/>
            <a:ext cx="9144000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Betapa lama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umat-Mu </a:t>
            </a:r>
            <a:br>
              <a:rPr lang="id-ID" sz="8000" dirty="0" smtClean="0"/>
            </a:br>
            <a:r>
              <a:rPr lang="id-ID" sz="8000" dirty="0" smtClean="0"/>
              <a:t>tak </a:t>
            </a:r>
            <a:r>
              <a:rPr lang="id-ID" sz="8000" dirty="0"/>
              <a:t>sadar bahwa Kau hadir, </a:t>
            </a:r>
          </a:p>
        </p:txBody>
      </p:sp>
    </p:spTree>
    <p:extLst>
      <p:ext uri="{BB962C8B-B14F-4D97-AF65-F5344CB8AC3E}">
        <p14:creationId xmlns:p14="http://schemas.microsoft.com/office/powerpoint/2010/main" val="74579683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15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UMAT: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304365"/>
            <a:ext cx="9144000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dengan-Mu tak bersekutu: ampunilah dosa kami!</a:t>
            </a:r>
          </a:p>
        </p:txBody>
      </p:sp>
    </p:spTree>
    <p:extLst>
      <p:ext uri="{BB962C8B-B14F-4D97-AF65-F5344CB8AC3E}">
        <p14:creationId xmlns:p14="http://schemas.microsoft.com/office/powerpoint/2010/main" val="89771943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15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UMAT: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304365"/>
            <a:ext cx="9144000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Betapa lama,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ya </a:t>
            </a:r>
            <a:r>
              <a:rPr lang="id-ID" sz="8000" dirty="0"/>
              <a:t>Tuhan,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tak </a:t>
            </a:r>
            <a:r>
              <a:rPr lang="id-ID" sz="8000" dirty="0"/>
              <a:t>sungguh kami kasihi </a:t>
            </a:r>
          </a:p>
        </p:txBody>
      </p:sp>
    </p:spTree>
    <p:extLst>
      <p:ext uri="{BB962C8B-B14F-4D97-AF65-F5344CB8AC3E}">
        <p14:creationId xmlns:p14="http://schemas.microsoft.com/office/powerpoint/2010/main" val="314255374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155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u="sng" dirty="0" smtClean="0">
                <a:sym typeface="Webdings" panose="05030102010509060703" pitchFamily="18" charset="2"/>
              </a:rPr>
              <a:t></a:t>
            </a:r>
            <a:r>
              <a:rPr lang="id-ID" sz="6000" u="sng" dirty="0" smtClean="0">
                <a:sym typeface="Webdings" panose="05030102010509060703" pitchFamily="18" charset="2"/>
              </a:rPr>
              <a:t>UMAT:</a:t>
            </a:r>
            <a:endParaRPr lang="en-US" sz="60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304365"/>
            <a:ext cx="9144000" cy="5351929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sesama kami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di </a:t>
            </a:r>
            <a:r>
              <a:rPr lang="id-ID" sz="8000" dirty="0"/>
              <a:t>dun</a:t>
            </a:r>
            <a:r>
              <a:rPr lang="id-ID" sz="8000" u="sng" dirty="0"/>
              <a:t>ia</a:t>
            </a:r>
            <a:r>
              <a:rPr lang="id-ID" sz="8000" dirty="0"/>
              <a:t>: ampunilah dosa kami!</a:t>
            </a:r>
          </a:p>
        </p:txBody>
      </p:sp>
    </p:spTree>
    <p:extLst>
      <p:ext uri="{BB962C8B-B14F-4D97-AF65-F5344CB8AC3E}">
        <p14:creationId xmlns:p14="http://schemas.microsoft.com/office/powerpoint/2010/main" val="8154316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939229"/>
            <a:ext cx="9144000" cy="1796210"/>
          </a:xfrm>
        </p:spPr>
        <p:txBody>
          <a:bodyPr>
            <a:noAutofit/>
          </a:bodyPr>
          <a:lstStyle/>
          <a:p>
            <a:pPr algn="ctr"/>
            <a:r>
              <a:rPr lang="id-ID" sz="6600" u="sng" dirty="0" smtClean="0"/>
              <a:t>BERITA ANUGERAH</a:t>
            </a:r>
            <a:endParaRPr lang="en-US" sz="6600" u="sng" dirty="0"/>
          </a:p>
        </p:txBody>
      </p:sp>
      <p:sp>
        <p:nvSpPr>
          <p:cNvPr id="4" name="Kotak Teks 3"/>
          <p:cNvSpPr txBox="1"/>
          <p:nvPr/>
        </p:nvSpPr>
        <p:spPr>
          <a:xfrm>
            <a:off x="0" y="2535102"/>
            <a:ext cx="913391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 smtClean="0">
                <a:latin typeface="+mj-lt"/>
              </a:rPr>
              <a:t>L</a:t>
            </a:r>
            <a:r>
              <a:rPr lang="id-ID" sz="9600" b="1" dirty="0" err="1" smtClean="0">
                <a:latin typeface="+mj-lt"/>
              </a:rPr>
              <a:t>ukas</a:t>
            </a:r>
            <a:r>
              <a:rPr lang="id-ID" sz="9600" b="1" dirty="0" smtClean="0">
                <a:latin typeface="+mj-lt"/>
              </a:rPr>
              <a:t> 1</a:t>
            </a:r>
            <a:br>
              <a:rPr lang="id-ID" sz="9600" b="1" dirty="0" smtClean="0">
                <a:latin typeface="+mj-lt"/>
              </a:rPr>
            </a:br>
            <a:r>
              <a:rPr lang="id-ID" sz="9600" b="1" dirty="0" smtClean="0">
                <a:latin typeface="+mj-lt"/>
              </a:rPr>
              <a:t>: 68, 77 - 78</a:t>
            </a:r>
            <a:endParaRPr lang="en-US" sz="9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8004881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14400" y="107576"/>
            <a:ext cx="7243763" cy="67504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6000" i="1" dirty="0"/>
              <a:t>”Terpujilah Tuhan, Allah Israel sebab Ia telah melawat umat-Nya dan membawa kelepasan baginya.</a:t>
            </a:r>
            <a:endParaRPr lang="en-US" sz="8800" i="1" dirty="0"/>
          </a:p>
        </p:txBody>
      </p:sp>
    </p:spTree>
    <p:extLst>
      <p:ext uri="{BB962C8B-B14F-4D97-AF65-F5344CB8AC3E}">
        <p14:creationId xmlns:p14="http://schemas.microsoft.com/office/powerpoint/2010/main" val="267649204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14400" y="107576"/>
            <a:ext cx="7243763" cy="67504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6000" i="1" dirty="0"/>
              <a:t>Untuk memberikan kepada umat-Nya pengertian akan keselamatan yang berdasarkan pengampunan  dosa-dosa mereka. </a:t>
            </a:r>
            <a:endParaRPr lang="en-US" sz="8800" i="1" dirty="0"/>
          </a:p>
        </p:txBody>
      </p:sp>
    </p:spTree>
    <p:extLst>
      <p:ext uri="{BB962C8B-B14F-4D97-AF65-F5344CB8AC3E}">
        <p14:creationId xmlns:p14="http://schemas.microsoft.com/office/powerpoint/2010/main" val="57364822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914400" y="107576"/>
            <a:ext cx="7243763" cy="675042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fi-FI" sz="6000" i="1" dirty="0"/>
              <a:t>Oleh rahmat dan belas kasih dari Allah kita, dengan mana Ia akan melawat kita, Surya pagi dari tempat yang tinggi.”</a:t>
            </a:r>
            <a:endParaRPr lang="id-ID" sz="6000" i="1" dirty="0"/>
          </a:p>
        </p:txBody>
      </p:sp>
    </p:spTree>
    <p:extLst>
      <p:ext uri="{BB962C8B-B14F-4D97-AF65-F5344CB8AC3E}">
        <p14:creationId xmlns:p14="http://schemas.microsoft.com/office/powerpoint/2010/main" val="234499733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/>
        </p:nvSpPr>
        <p:spPr bwMode="auto">
          <a:xfrm>
            <a:off x="214312" y="114300"/>
            <a:ext cx="8929688" cy="674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  <p:txBody>
          <a:bodyPr lIns="90170" tIns="46990" rIns="90170" bIns="46990" anchor="ctr"/>
          <a:lstStyle>
            <a:lvl1pPr marL="1616075" indent="-1616075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25082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29083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1636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33655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38227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2799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47371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51943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56515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1636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428750" indent="-1428750" eaLnBrk="1" hangingPunct="1">
              <a:buFontTx/>
              <a:buNone/>
              <a:tabLst>
                <a:tab pos="1257300" algn="l"/>
              </a:tabLst>
              <a:defRPr/>
            </a:pPr>
            <a:r>
              <a:rPr lang="en-US" altLang="en-US" b="1" dirty="0">
                <a:latin typeface="Book Antiqua" panose="02040602050305030304" pitchFamily="18" charset="0"/>
              </a:rPr>
              <a:t>PF</a:t>
            </a:r>
            <a:r>
              <a:rPr lang="id-ID" altLang="en-US" b="1" dirty="0">
                <a:latin typeface="Book Antiqua" panose="02040602050305030304" pitchFamily="18" charset="0"/>
              </a:rPr>
              <a:t>      </a:t>
            </a:r>
            <a:r>
              <a:rPr lang="en-US" altLang="en-US" b="1" dirty="0">
                <a:latin typeface="Book Antiqua" panose="02040602050305030304" pitchFamily="18" charset="0"/>
              </a:rPr>
              <a:t>:</a:t>
            </a:r>
            <a:r>
              <a:rPr lang="id-ID" altLang="en-US" b="1" dirty="0">
                <a:latin typeface="Book Antiqua" panose="02040602050305030304" pitchFamily="18" charset="0"/>
              </a:rPr>
              <a:t>   </a:t>
            </a:r>
            <a:r>
              <a:rPr lang="de-DE" altLang="en-US" sz="3600" b="1" dirty="0">
                <a:latin typeface="Book Antiqua" panose="02040602050305030304" pitchFamily="18" charset="0"/>
              </a:rPr>
              <a:t>Berdasarkan </a:t>
            </a:r>
            <a:r>
              <a:rPr lang="id-ID" altLang="en-US" sz="3600" b="1" dirty="0" smtClean="0">
                <a:latin typeface="Book Antiqua" panose="02040602050305030304" pitchFamily="18" charset="0"/>
              </a:rPr>
              <a:t>ayat Kitab Suci </a:t>
            </a:r>
            <a:r>
              <a:rPr lang="de-DE" altLang="en-US" sz="3600" b="1" dirty="0" smtClean="0">
                <a:latin typeface="Book Antiqua" panose="02040602050305030304" pitchFamily="18" charset="0"/>
              </a:rPr>
              <a:t>i</a:t>
            </a:r>
            <a:r>
              <a:rPr lang="id-ID" altLang="en-US" sz="3600" b="1" dirty="0" err="1" smtClean="0">
                <a:latin typeface="Book Antiqua" panose="02040602050305030304" pitchFamily="18" charset="0"/>
              </a:rPr>
              <a:t>ni</a:t>
            </a:r>
            <a:r>
              <a:rPr lang="de-DE" altLang="en-US" sz="3600" b="1" dirty="0" smtClean="0">
                <a:latin typeface="Book Antiqua" panose="02040602050305030304" pitchFamily="18" charset="0"/>
              </a:rPr>
              <a:t>,</a:t>
            </a:r>
            <a:r>
              <a:rPr lang="id-ID" altLang="en-US" sz="3600" b="1" dirty="0" smtClean="0">
                <a:latin typeface="Book Antiqua" panose="02040602050305030304" pitchFamily="18" charset="0"/>
              </a:rPr>
              <a:t/>
            </a:r>
            <a:br>
              <a:rPr lang="id-ID" altLang="en-US" sz="3600" b="1" dirty="0" smtClean="0">
                <a:latin typeface="Book Antiqua" panose="02040602050305030304" pitchFamily="18" charset="0"/>
              </a:rPr>
            </a:br>
            <a:r>
              <a:rPr lang="de-DE" altLang="en-US" sz="3600" b="1" dirty="0" smtClean="0">
                <a:latin typeface="Book Antiqua" panose="02040602050305030304" pitchFamily="18" charset="0"/>
              </a:rPr>
              <a:t>sebagai </a:t>
            </a:r>
            <a:r>
              <a:rPr lang="de-DE" altLang="en-US" sz="3600" b="1" dirty="0">
                <a:latin typeface="Book Antiqua" panose="02040602050305030304" pitchFamily="18" charset="0"/>
              </a:rPr>
              <a:t>Pelayan Yesus Kristus, </a:t>
            </a:r>
            <a:r>
              <a:rPr lang="id-ID" altLang="en-US" sz="3600" b="1" dirty="0" smtClean="0">
                <a:latin typeface="Book Antiqua" panose="02040602050305030304" pitchFamily="18" charset="0"/>
              </a:rPr>
              <a:t/>
            </a:r>
            <a:br>
              <a:rPr lang="id-ID" altLang="en-US" sz="3600" b="1" dirty="0" smtClean="0">
                <a:latin typeface="Book Antiqua" panose="02040602050305030304" pitchFamily="18" charset="0"/>
              </a:rPr>
            </a:br>
            <a:r>
              <a:rPr lang="de-DE" altLang="en-US" sz="3600" b="1" dirty="0" smtClean="0">
                <a:latin typeface="Book Antiqua" panose="02040602050305030304" pitchFamily="18" charset="0"/>
              </a:rPr>
              <a:t>kami </a:t>
            </a:r>
            <a:r>
              <a:rPr lang="de-DE" altLang="en-US" sz="3600" b="1" dirty="0">
                <a:latin typeface="Book Antiqua" panose="02040602050305030304" pitchFamily="18" charset="0"/>
              </a:rPr>
              <a:t>memberitakan bahwa</a:t>
            </a:r>
            <a:r>
              <a:rPr lang="id-ID" altLang="en-US" sz="3600" b="1" dirty="0">
                <a:latin typeface="Book Antiqua" panose="02040602050305030304" pitchFamily="18" charset="0"/>
              </a:rPr>
              <a:t> </a:t>
            </a:r>
            <a:r>
              <a:rPr lang="de-DE" altLang="en-US" sz="3600" b="1" dirty="0">
                <a:latin typeface="Book Antiqua" panose="02040602050305030304" pitchFamily="18" charset="0"/>
              </a:rPr>
              <a:t>pengampunan dosa telah berlaku </a:t>
            </a:r>
            <a:r>
              <a:rPr lang="id-ID" altLang="en-US" sz="3600" b="1" dirty="0">
                <a:latin typeface="Book Antiqua" panose="02040602050305030304" pitchFamily="18" charset="0"/>
              </a:rPr>
              <a:t>  </a:t>
            </a:r>
            <a:r>
              <a:rPr lang="de-DE" altLang="en-US" sz="3600" b="1" dirty="0">
                <a:latin typeface="Book Antiqua" panose="02040602050305030304" pitchFamily="18" charset="0"/>
              </a:rPr>
              <a:t>dalam nama Bapa dan Anak</a:t>
            </a:r>
            <a:r>
              <a:rPr lang="id-ID" altLang="en-US" sz="3600" b="1" dirty="0">
                <a:latin typeface="Book Antiqua" panose="02040602050305030304" pitchFamily="18" charset="0"/>
              </a:rPr>
              <a:t> </a:t>
            </a:r>
            <a:r>
              <a:rPr lang="id-ID" altLang="en-US" sz="3600" b="1" dirty="0" smtClean="0">
                <a:latin typeface="Book Antiqua" panose="02040602050305030304" pitchFamily="18" charset="0"/>
              </a:rPr>
              <a:t/>
            </a:r>
            <a:br>
              <a:rPr lang="id-ID" altLang="en-US" sz="3600" b="1" dirty="0" smtClean="0">
                <a:latin typeface="Book Antiqua" panose="02040602050305030304" pitchFamily="18" charset="0"/>
              </a:rPr>
            </a:br>
            <a:r>
              <a:rPr lang="de-DE" altLang="en-US" sz="3600" b="1" dirty="0" smtClean="0">
                <a:latin typeface="Book Antiqua" panose="02040602050305030304" pitchFamily="18" charset="0"/>
              </a:rPr>
              <a:t>dan </a:t>
            </a:r>
            <a:r>
              <a:rPr lang="de-DE" altLang="en-US" sz="3600" b="1" dirty="0">
                <a:latin typeface="Book Antiqua" panose="02040602050305030304" pitchFamily="18" charset="0"/>
              </a:rPr>
              <a:t>Roh Kudus.</a:t>
            </a:r>
            <a:endParaRPr lang="en-US" altLang="en-US" sz="3600" b="1" dirty="0">
              <a:latin typeface="Book Antiqua" panose="02040602050305030304" pitchFamily="18" charset="0"/>
            </a:endParaRPr>
          </a:p>
          <a:p>
            <a:pPr marL="1800225" indent="-1800225" eaLnBrk="1" hangingPunct="1">
              <a:buFontTx/>
              <a:buNone/>
              <a:tabLst>
                <a:tab pos="1800225" algn="l"/>
              </a:tabLst>
              <a:defRPr/>
            </a:pPr>
            <a:r>
              <a:rPr lang="en-US" altLang="en-US" sz="3600" b="1" dirty="0" err="1">
                <a:latin typeface="Book Antiqua" panose="02040602050305030304" pitchFamily="18" charset="0"/>
              </a:rPr>
              <a:t>Umat</a:t>
            </a:r>
            <a:r>
              <a:rPr lang="id-ID" altLang="en-US" sz="3600" b="1" dirty="0">
                <a:latin typeface="Book Antiqua" panose="02040602050305030304" pitchFamily="18" charset="0"/>
              </a:rPr>
              <a:t> </a:t>
            </a:r>
            <a:r>
              <a:rPr lang="en-US" altLang="en-US" sz="3600" b="1" dirty="0">
                <a:latin typeface="Book Antiqua" panose="02040602050305030304" pitchFamily="18" charset="0"/>
              </a:rPr>
              <a:t>:</a:t>
            </a:r>
            <a:r>
              <a:rPr lang="en-US" altLang="en-US" sz="2400" b="1" dirty="0">
                <a:latin typeface="Book Antiqua" panose="02040602050305030304" pitchFamily="18" charset="0"/>
              </a:rPr>
              <a:t>	</a:t>
            </a:r>
            <a:r>
              <a:rPr lang="id-ID" altLang="en-US" sz="6600" b="1" dirty="0">
                <a:latin typeface="Book Antiqua" panose="02040602050305030304" pitchFamily="18" charset="0"/>
              </a:rPr>
              <a:t>SYUKUR </a:t>
            </a:r>
            <a:r>
              <a:rPr lang="id-ID" altLang="en-US" sz="6600" b="1" dirty="0" smtClean="0">
                <a:latin typeface="Book Antiqua" panose="02040602050305030304" pitchFamily="18" charset="0"/>
              </a:rPr>
              <a:t>KEPADA </a:t>
            </a:r>
            <a:r>
              <a:rPr lang="id-ID" altLang="en-US" sz="6600" b="1" dirty="0">
                <a:latin typeface="Book Antiqua" panose="02040602050305030304" pitchFamily="18" charset="0"/>
              </a:rPr>
              <a:t/>
            </a:r>
            <a:br>
              <a:rPr lang="id-ID" altLang="en-US" sz="6600" b="1" dirty="0">
                <a:latin typeface="Book Antiqua" panose="02040602050305030304" pitchFamily="18" charset="0"/>
              </a:rPr>
            </a:br>
            <a:r>
              <a:rPr lang="id-ID" altLang="en-US" sz="6600" b="1" dirty="0">
                <a:latin typeface="Book Antiqua" panose="02040602050305030304" pitchFamily="18" charset="0"/>
              </a:rPr>
              <a:t>	TUHAN. AMIN.</a:t>
            </a:r>
            <a:endParaRPr lang="en-US" altLang="en-US" sz="6600" b="1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631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78656" y="7510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Bernyanyi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0013" y="1619389"/>
            <a:ext cx="9043987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6600" dirty="0" smtClean="0"/>
              <a:t>GB 20: bait 1 &amp; 2</a:t>
            </a:r>
          </a:p>
          <a:p>
            <a:pPr marL="0" indent="0" algn="ctr">
              <a:buNone/>
            </a:pPr>
            <a:r>
              <a:rPr lang="id-ID" sz="6600" dirty="0" smtClean="0">
                <a:sym typeface="Webdings" panose="05030102010509060703" pitchFamily="18" charset="2"/>
              </a:rPr>
              <a:t>UMAT TUHAN, </a:t>
            </a:r>
            <a:br>
              <a:rPr lang="id-ID" sz="6600" dirty="0" smtClean="0">
                <a:sym typeface="Webdings" panose="05030102010509060703" pitchFamily="18" charset="2"/>
              </a:rPr>
            </a:br>
            <a:r>
              <a:rPr lang="id-ID" sz="6600" dirty="0" smtClean="0">
                <a:sym typeface="Webdings" panose="05030102010509060703" pitchFamily="18" charset="2"/>
              </a:rPr>
              <a:t>MARI DATANGLAH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12447520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57200" y="43418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Menyanyi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268412"/>
            <a:ext cx="9144000" cy="536656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GB 45: bait 1 &amp; 3 </a:t>
            </a:r>
            <a:r>
              <a:rPr lang="id-ID" sz="7200" dirty="0" smtClean="0">
                <a:sym typeface="Webdings" panose="05030102010509060703" pitchFamily="18" charset="2"/>
              </a:rPr>
              <a:t>DOSAMU DIHAPUSKAN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308499388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544422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07268" y="1588803"/>
            <a:ext cx="7129464" cy="526919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Dosamu dihapuskan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id-ID" sz="8800" dirty="0" smtClean="0"/>
              <a:t>jadi </a:t>
            </a:r>
            <a:r>
              <a:rPr lang="id-ID" sz="8800" dirty="0"/>
              <a:t>putih dan bersih,</a:t>
            </a:r>
          </a:p>
        </p:txBody>
      </p:sp>
    </p:spTree>
    <p:extLst>
      <p:ext uri="{BB962C8B-B14F-4D97-AF65-F5344CB8AC3E}">
        <p14:creationId xmlns:p14="http://schemas.microsoft.com/office/powerpoint/2010/main" val="414062355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544422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07268" y="1548973"/>
            <a:ext cx="7129464" cy="526919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d</a:t>
            </a:r>
            <a:r>
              <a:rPr lang="id-ID" sz="8800" dirty="0" smtClean="0"/>
              <a:t>osamu </a:t>
            </a:r>
            <a:r>
              <a:rPr lang="id-ID" sz="8800" dirty="0"/>
              <a:t>dihapuskan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id-ID" sz="8800" dirty="0" smtClean="0"/>
              <a:t>jadi </a:t>
            </a:r>
            <a:r>
              <a:rPr lang="id-ID" sz="8800" dirty="0"/>
              <a:t>putih dan </a:t>
            </a:r>
            <a:r>
              <a:rPr lang="id-ID" sz="8800" dirty="0" smtClean="0"/>
              <a:t>bersih.</a:t>
            </a:r>
            <a:endParaRPr lang="id-ID" sz="8800" dirty="0"/>
          </a:p>
        </p:txBody>
      </p:sp>
    </p:spTree>
    <p:extLst>
      <p:ext uri="{BB962C8B-B14F-4D97-AF65-F5344CB8AC3E}">
        <p14:creationId xmlns:p14="http://schemas.microsoft.com/office/powerpoint/2010/main" val="236593114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544422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451968" y="1374907"/>
            <a:ext cx="8163998" cy="526919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300" dirty="0"/>
              <a:t>Meskipun merah bak </a:t>
            </a:r>
            <a:r>
              <a:rPr lang="id-ID" sz="8300" dirty="0" err="1"/>
              <a:t>kermizi</a:t>
            </a:r>
            <a:r>
              <a:rPr lang="id-ID" sz="8300" dirty="0"/>
              <a:t>, </a:t>
            </a:r>
            <a:r>
              <a:rPr lang="id-ID" sz="8300" dirty="0" smtClean="0"/>
              <a:t/>
            </a:r>
            <a:br>
              <a:rPr lang="id-ID" sz="8300" dirty="0" smtClean="0"/>
            </a:br>
            <a:r>
              <a:rPr lang="id-ID" sz="8300" dirty="0" smtClean="0"/>
              <a:t>‘</a:t>
            </a:r>
            <a:r>
              <a:rPr lang="id-ID" sz="8300" dirty="0" err="1"/>
              <a:t>kan</a:t>
            </a:r>
            <a:r>
              <a:rPr lang="id-ID" sz="8300" dirty="0"/>
              <a:t> diputihkan.</a:t>
            </a:r>
          </a:p>
        </p:txBody>
      </p:sp>
    </p:spTree>
    <p:extLst>
      <p:ext uri="{BB962C8B-B14F-4D97-AF65-F5344CB8AC3E}">
        <p14:creationId xmlns:p14="http://schemas.microsoft.com/office/powerpoint/2010/main" val="92865678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544422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057275" y="1220360"/>
            <a:ext cx="7129464" cy="526919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Dosamu dihapuskan, dosamu dihapuskan, </a:t>
            </a:r>
          </a:p>
        </p:txBody>
      </p:sp>
    </p:spTree>
    <p:extLst>
      <p:ext uri="{BB962C8B-B14F-4D97-AF65-F5344CB8AC3E}">
        <p14:creationId xmlns:p14="http://schemas.microsoft.com/office/powerpoint/2010/main" val="292416139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544422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PEREMPUAN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70456" y="1220360"/>
            <a:ext cx="8577330" cy="526919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300" dirty="0"/>
              <a:t>jadi putih dan bersih, jadi putih dan bersih.</a:t>
            </a:r>
          </a:p>
        </p:txBody>
      </p:sp>
      <p:sp>
        <p:nvSpPr>
          <p:cNvPr id="4" name="Panah Kanan 3"/>
          <p:cNvSpPr/>
          <p:nvPr/>
        </p:nvSpPr>
        <p:spPr>
          <a:xfrm>
            <a:off x="4572000" y="5857875"/>
            <a:ext cx="1214438" cy="685800"/>
          </a:xfrm>
          <a:prstGeom prst="rightArrow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Kotak Teks 4"/>
          <p:cNvSpPr txBox="1"/>
          <p:nvPr/>
        </p:nvSpPr>
        <p:spPr>
          <a:xfrm>
            <a:off x="6057900" y="5886450"/>
            <a:ext cx="3086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000" b="1" i="1" u="sng" dirty="0" smtClean="0">
                <a:latin typeface="Constantia" panose="02030602050306030303" pitchFamily="18" charset="0"/>
                <a:ea typeface="Batang" panose="02030600000101010101" pitchFamily="18" charset="-127"/>
              </a:rPr>
              <a:t>Laki-laki</a:t>
            </a:r>
            <a:endParaRPr lang="id-ID" sz="4000" b="1" i="1" u="sng" dirty="0">
              <a:latin typeface="Constantia" panose="02030602050306030303" pitchFamily="18" charset="0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401906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544422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79927" y="1548973"/>
            <a:ext cx="8384146" cy="526919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Dosamu diampuni,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id-ID" sz="8800" dirty="0" smtClean="0"/>
              <a:t>juga </a:t>
            </a:r>
            <a:br>
              <a:rPr lang="id-ID" sz="8800" dirty="0" smtClean="0"/>
            </a:br>
            <a:r>
              <a:rPr lang="id-ID" sz="8800" dirty="0" smtClean="0"/>
              <a:t>dilupakan-Nya</a:t>
            </a:r>
            <a:r>
              <a:rPr lang="id-ID" sz="8800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05367140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544422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25380" y="1588803"/>
            <a:ext cx="8693240" cy="526919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dosamu diampuni, </a:t>
            </a:r>
            <a:br>
              <a:rPr lang="id-ID" sz="8800" dirty="0"/>
            </a:br>
            <a:r>
              <a:rPr lang="id-ID" sz="8800" dirty="0"/>
              <a:t>juga </a:t>
            </a:r>
            <a:br>
              <a:rPr lang="id-ID" sz="8800" dirty="0"/>
            </a:br>
            <a:r>
              <a:rPr lang="id-ID" sz="8800" dirty="0"/>
              <a:t>dilupakan-Nya. </a:t>
            </a:r>
          </a:p>
        </p:txBody>
      </p:sp>
    </p:spTree>
    <p:extLst>
      <p:ext uri="{BB962C8B-B14F-4D97-AF65-F5344CB8AC3E}">
        <p14:creationId xmlns:p14="http://schemas.microsoft.com/office/powerpoint/2010/main" val="305314255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544422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02653" y="1426422"/>
            <a:ext cx="8538693" cy="526919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Sabda Tuhanmu hai dengarlah: “Lihat pada-Ku”.</a:t>
            </a:r>
          </a:p>
        </p:txBody>
      </p:sp>
    </p:spTree>
    <p:extLst>
      <p:ext uri="{BB962C8B-B14F-4D97-AF65-F5344CB8AC3E}">
        <p14:creationId xmlns:p14="http://schemas.microsoft.com/office/powerpoint/2010/main" val="231285625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215809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296214" y="1374906"/>
            <a:ext cx="8551572" cy="526919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Dosamu diampuni, dosamu diampuni, </a:t>
            </a:r>
          </a:p>
        </p:txBody>
      </p:sp>
    </p:spTree>
    <p:extLst>
      <p:ext uri="{BB962C8B-B14F-4D97-AF65-F5344CB8AC3E}">
        <p14:creationId xmlns:p14="http://schemas.microsoft.com/office/powerpoint/2010/main" val="265328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58574"/>
            <a:ext cx="7886700" cy="8854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628650" y="1459275"/>
            <a:ext cx="7886700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Umat Tuhan,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mari </a:t>
            </a:r>
            <a:r>
              <a:rPr lang="id-ID" sz="7200" dirty="0"/>
              <a:t>datanglah persembahkan diri pada-Nya.</a:t>
            </a:r>
          </a:p>
        </p:txBody>
      </p:sp>
    </p:spTree>
    <p:extLst>
      <p:ext uri="{BB962C8B-B14F-4D97-AF65-F5344CB8AC3E}">
        <p14:creationId xmlns:p14="http://schemas.microsoft.com/office/powerpoint/2010/main" val="52181746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544422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LAKI-LAKI: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49841" y="1548973"/>
            <a:ext cx="8444317" cy="5269197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800" dirty="0"/>
              <a:t>juga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id-ID" sz="8800" dirty="0" smtClean="0"/>
              <a:t>dilupakan-Nya</a:t>
            </a:r>
            <a:r>
              <a:rPr lang="id-ID" sz="8800" dirty="0"/>
              <a:t>, juga </a:t>
            </a:r>
            <a:r>
              <a:rPr lang="id-ID" sz="8800" dirty="0" smtClean="0"/>
              <a:t/>
            </a:r>
            <a:br>
              <a:rPr lang="id-ID" sz="8800" dirty="0" smtClean="0"/>
            </a:br>
            <a:r>
              <a:rPr lang="id-ID" sz="8800" dirty="0" smtClean="0"/>
              <a:t>dilupakan-Nya</a:t>
            </a:r>
            <a:r>
              <a:rPr lang="id-ID" sz="8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412673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939229"/>
            <a:ext cx="9144000" cy="1796210"/>
          </a:xfrm>
        </p:spPr>
        <p:txBody>
          <a:bodyPr>
            <a:noAutofit/>
          </a:bodyPr>
          <a:lstStyle/>
          <a:p>
            <a:pPr algn="ctr"/>
            <a:r>
              <a:rPr lang="id-ID" sz="8000" u="sng" dirty="0" smtClean="0"/>
              <a:t>PERINTAH HIDUP BARU</a:t>
            </a:r>
            <a:endParaRPr lang="en-US" sz="8000" u="sng" dirty="0"/>
          </a:p>
        </p:txBody>
      </p:sp>
      <p:sp>
        <p:nvSpPr>
          <p:cNvPr id="4" name="Kotak Teks 3"/>
          <p:cNvSpPr txBox="1"/>
          <p:nvPr/>
        </p:nvSpPr>
        <p:spPr>
          <a:xfrm>
            <a:off x="0" y="3234349"/>
            <a:ext cx="91339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b="1" dirty="0" smtClean="0">
                <a:latin typeface="+mj-lt"/>
              </a:rPr>
              <a:t>R</a:t>
            </a:r>
            <a:r>
              <a:rPr lang="id-ID" sz="9600" b="1" dirty="0" smtClean="0">
                <a:latin typeface="+mj-lt"/>
              </a:rPr>
              <a:t>oma 12 : 9 - 21</a:t>
            </a:r>
            <a:endParaRPr lang="en-US" sz="115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5979618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457200" y="60563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Bernyanyi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268412"/>
            <a:ext cx="9144000" cy="435133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GB 62: bait 1</a:t>
            </a:r>
          </a:p>
          <a:p>
            <a:pPr marL="0" indent="0" algn="ctr">
              <a:buNone/>
            </a:pPr>
            <a:r>
              <a:rPr lang="id-ID" sz="7200" dirty="0" smtClean="0">
                <a:sym typeface="Webdings" panose="05030102010509060703" pitchFamily="18" charset="2"/>
              </a:rPr>
              <a:t>SIAPA YANG BERPEGANG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71973781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562004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2094588"/>
            <a:ext cx="9144000" cy="435133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S</a:t>
            </a:r>
            <a:r>
              <a:rPr lang="id-ID" sz="8000" u="sng" dirty="0"/>
              <a:t>ia</a:t>
            </a:r>
            <a:r>
              <a:rPr lang="id-ID" sz="8000" dirty="0"/>
              <a:t>pa yang berpegang pada sabda Tuhan dan setia mematuhi-Nya</a:t>
            </a:r>
            <a:r>
              <a:rPr lang="id-ID" sz="8000" dirty="0" smtClean="0"/>
              <a:t>,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85630192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826945" y="562004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785496"/>
            <a:ext cx="9144000" cy="435133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8000" dirty="0"/>
              <a:t>hidupnya mulia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id-ID" sz="8000" dirty="0" smtClean="0"/>
              <a:t>dalam </a:t>
            </a:r>
            <a:r>
              <a:rPr lang="id-ID" sz="8000" dirty="0" err="1"/>
              <a:t>cah’ya</a:t>
            </a:r>
            <a:r>
              <a:rPr lang="id-ID" sz="8000" dirty="0"/>
              <a:t> baka bersekutu dengan Tuhannya. </a:t>
            </a:r>
          </a:p>
        </p:txBody>
      </p:sp>
    </p:spTree>
    <p:extLst>
      <p:ext uri="{BB962C8B-B14F-4D97-AF65-F5344CB8AC3E}">
        <p14:creationId xmlns:p14="http://schemas.microsoft.com/office/powerpoint/2010/main" val="124056595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1" y="304829"/>
            <a:ext cx="7773338" cy="100455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i="1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566555"/>
            <a:ext cx="9144000" cy="435133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Percayalah dan pegang </a:t>
            </a:r>
            <a:r>
              <a:rPr lang="id-ID" sz="7200" dirty="0" smtClean="0"/>
              <a:t>sabda-Nya:</a:t>
            </a:r>
            <a:br>
              <a:rPr lang="id-ID" sz="7200" dirty="0" smtClean="0"/>
            </a:br>
            <a:r>
              <a:rPr lang="id-ID" sz="7200" dirty="0" smtClean="0"/>
              <a:t>hidupmu </a:t>
            </a:r>
            <a:r>
              <a:rPr lang="id-ID" sz="7200" dirty="0"/>
              <a:t>dalam Yesus sungguh bahagia!</a:t>
            </a:r>
          </a:p>
        </p:txBody>
      </p:sp>
      <p:sp>
        <p:nvSpPr>
          <p:cNvPr id="4" name="Kotak Teks 3"/>
          <p:cNvSpPr txBox="1"/>
          <p:nvPr/>
        </p:nvSpPr>
        <p:spPr>
          <a:xfrm>
            <a:off x="6057900" y="5886450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4000" b="1" i="1" u="sng" dirty="0" smtClean="0">
                <a:latin typeface="Constantia" panose="02030602050306030303" pitchFamily="18" charset="0"/>
                <a:ea typeface="Batang" panose="02030600000101010101" pitchFamily="18" charset="-127"/>
              </a:rPr>
              <a:t>duduk</a:t>
            </a:r>
            <a:endParaRPr lang="id-ID" sz="4000" b="1" i="1" u="sng" dirty="0">
              <a:latin typeface="Constantia" panose="02030602050306030303" pitchFamily="18" charset="0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7003937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1794278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id-ID" sz="6600" dirty="0" smtClean="0"/>
              <a:t>KESAKSIAN PUJIAN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84015081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2891476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PEMBERITAAN FIRMAN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57355607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54394" y="2828652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DOA MOHON BIMBINGAN ROH KUDUS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81394882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708422" y="2764258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dirty="0" smtClean="0"/>
              <a:t>PEMBACAAN ALKITAB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971898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58574"/>
            <a:ext cx="78867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UMAT 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628650" y="1459275"/>
            <a:ext cx="7886700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Mari nyanyi ucaplah syukur, puji Tuhan,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id-ID" sz="7200" dirty="0" smtClean="0"/>
              <a:t>Juru </a:t>
            </a:r>
            <a:r>
              <a:rPr lang="id-ID" sz="7200" dirty="0" err="1"/>
              <a:t>s’lamatmu</a:t>
            </a:r>
            <a:r>
              <a:rPr lang="id-ID" sz="7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201258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528637" y="36274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Bernyanyi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100013" y="856288"/>
            <a:ext cx="9144000" cy="513238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6600" dirty="0" smtClean="0"/>
              <a:t>GB 393</a:t>
            </a:r>
            <a:br>
              <a:rPr lang="id-ID" sz="6600" dirty="0" smtClean="0"/>
            </a:br>
            <a:r>
              <a:rPr lang="id-ID" sz="6600" dirty="0" smtClean="0">
                <a:sym typeface="Webdings" panose="05030102010509060703" pitchFamily="18" charset="2"/>
              </a:rPr>
              <a:t>HALELUYA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83213150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0" y="116103"/>
            <a:ext cx="7773338" cy="122860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1" y="1144681"/>
            <a:ext cx="91440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6600" dirty="0" err="1"/>
              <a:t>Haleluya</a:t>
            </a:r>
            <a:r>
              <a:rPr lang="en-US" sz="6600" dirty="0"/>
              <a:t>, </a:t>
            </a:r>
            <a:r>
              <a:rPr lang="en-US" sz="6600" dirty="0" err="1"/>
              <a:t>Haleluya</a:t>
            </a:r>
            <a:r>
              <a:rPr lang="en-US" sz="6600" dirty="0"/>
              <a:t>, </a:t>
            </a:r>
            <a:r>
              <a:rPr lang="en-US" sz="6600" dirty="0" err="1"/>
              <a:t>nama</a:t>
            </a:r>
            <a:r>
              <a:rPr lang="en-US" sz="6600" dirty="0"/>
              <a:t> </a:t>
            </a:r>
            <a:r>
              <a:rPr lang="en-US" sz="6600" dirty="0" err="1"/>
              <a:t>Tuhan</a:t>
            </a:r>
            <a:r>
              <a:rPr lang="en-US" sz="6600" dirty="0"/>
              <a:t> </a:t>
            </a:r>
            <a:r>
              <a:rPr lang="en-US" sz="6600" dirty="0" err="1"/>
              <a:t>terpujilah</a:t>
            </a:r>
            <a:r>
              <a:rPr lang="en-US" sz="6600" dirty="0" smtClean="0"/>
              <a:t>.</a:t>
            </a:r>
            <a:r>
              <a:rPr lang="id-ID" sz="6600" dirty="0" smtClean="0"/>
              <a:t> </a:t>
            </a:r>
            <a:br>
              <a:rPr lang="id-ID" sz="6600" dirty="0" smtClean="0"/>
            </a:br>
            <a:r>
              <a:rPr lang="en-US" sz="6600" dirty="0" err="1" smtClean="0"/>
              <a:t>Haleluya</a:t>
            </a:r>
            <a:r>
              <a:rPr lang="en-US" sz="6600" dirty="0"/>
              <a:t>, </a:t>
            </a:r>
            <a:r>
              <a:rPr lang="en-US" sz="6600" dirty="0" err="1"/>
              <a:t>Haleluya</a:t>
            </a:r>
            <a:r>
              <a:rPr lang="en-US" sz="6600" dirty="0"/>
              <a:t>, </a:t>
            </a:r>
            <a:r>
              <a:rPr lang="en-US" sz="6600" dirty="0" err="1"/>
              <a:t>nama</a:t>
            </a:r>
            <a:r>
              <a:rPr lang="en-US" sz="6600" dirty="0"/>
              <a:t> </a:t>
            </a:r>
            <a:r>
              <a:rPr lang="en-US" sz="6600" dirty="0" err="1"/>
              <a:t>Tuhan</a:t>
            </a:r>
            <a:r>
              <a:rPr lang="en-US" sz="6600" dirty="0"/>
              <a:t> </a:t>
            </a:r>
            <a:r>
              <a:rPr lang="en-US" sz="6600" dirty="0" err="1"/>
              <a:t>terpujilah</a:t>
            </a:r>
            <a:r>
              <a:rPr lang="en-US" sz="6600" dirty="0" smtClean="0"/>
              <a:t>.</a:t>
            </a:r>
            <a:endParaRPr lang="id-ID" sz="6600" dirty="0"/>
          </a:p>
        </p:txBody>
      </p:sp>
    </p:spTree>
    <p:extLst>
      <p:ext uri="{BB962C8B-B14F-4D97-AF65-F5344CB8AC3E}">
        <p14:creationId xmlns:p14="http://schemas.microsoft.com/office/powerpoint/2010/main" val="3548563483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0" y="2894013"/>
            <a:ext cx="91440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/>
              <a:t>Mazmur 90</a:t>
            </a:r>
            <a:br>
              <a:rPr lang="id-ID" sz="9600" dirty="0" smtClean="0"/>
            </a:br>
            <a:r>
              <a:rPr lang="id-ID" sz="9600" dirty="0" smtClean="0"/>
              <a:t>: 1 - 12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59755131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528637" y="60563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id-ID" sz="7200" cap="none" dirty="0" smtClean="0">
                <a:latin typeface="Monotype Corsiva" panose="03010101010201010101" pitchFamily="66" charset="0"/>
              </a:rPr>
              <a:t>Umat Bernyanyi</a:t>
            </a:r>
            <a:endParaRPr lang="en-US" sz="72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268412"/>
            <a:ext cx="9144000" cy="513238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7200" dirty="0" smtClean="0"/>
              <a:t>GB 392B </a:t>
            </a:r>
            <a:r>
              <a:rPr lang="id-ID" sz="7200" dirty="0" smtClean="0">
                <a:sym typeface="Webdings" panose="05030102010509060703" pitchFamily="18" charset="2"/>
              </a:rPr>
              <a:t>KEPADAMU PUJI-PUJIAN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73530415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0" y="116103"/>
            <a:ext cx="7773338" cy="1596177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-1" y="1344706"/>
            <a:ext cx="91440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0" dirty="0" err="1"/>
              <a:t>Kepada</a:t>
            </a:r>
            <a:r>
              <a:rPr lang="en-US" sz="8000" dirty="0"/>
              <a:t>-Mu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puji-pujian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madah</a:t>
            </a:r>
            <a:r>
              <a:rPr lang="en-US" sz="8000" dirty="0" smtClean="0"/>
              <a:t> </a:t>
            </a:r>
            <a:r>
              <a:rPr lang="en-US" sz="8000" dirty="0" err="1"/>
              <a:t>syukur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dan</a:t>
            </a:r>
            <a:r>
              <a:rPr lang="en-US" sz="8000" dirty="0" smtClean="0"/>
              <a:t> </a:t>
            </a:r>
            <a:r>
              <a:rPr lang="en-US" sz="8000" dirty="0" err="1"/>
              <a:t>segala</a:t>
            </a:r>
            <a:r>
              <a:rPr lang="en-US" sz="8000" dirty="0"/>
              <a:t>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kemu</a:t>
            </a:r>
            <a:r>
              <a:rPr lang="en-US" sz="8000" u="sng" dirty="0" err="1" smtClean="0"/>
              <a:t>lia</a:t>
            </a:r>
            <a:r>
              <a:rPr lang="en-US" sz="8000" dirty="0" err="1" smtClean="0"/>
              <a:t>an</a:t>
            </a:r>
            <a:r>
              <a:rPr lang="en-US" sz="8000" dirty="0"/>
              <a:t>,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147485261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85330" y="116103"/>
            <a:ext cx="7773338" cy="1596177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513540"/>
            <a:ext cx="9144000" cy="4419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0" dirty="0" err="1"/>
              <a:t>Ya</a:t>
            </a:r>
            <a:r>
              <a:rPr lang="en-US" sz="8000" dirty="0"/>
              <a:t> </a:t>
            </a:r>
            <a:r>
              <a:rPr lang="en-US" sz="8000" dirty="0" err="1"/>
              <a:t>Bapa</a:t>
            </a:r>
            <a:r>
              <a:rPr lang="en-US" sz="8000" dirty="0"/>
              <a:t>, </a:t>
            </a:r>
            <a:r>
              <a:rPr lang="en-US" sz="8000" dirty="0" err="1"/>
              <a:t>Put’ra</a:t>
            </a:r>
            <a:r>
              <a:rPr lang="en-US" sz="8000" dirty="0"/>
              <a:t>,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Roh</a:t>
            </a:r>
            <a:r>
              <a:rPr lang="en-US" sz="8000" dirty="0" smtClean="0"/>
              <a:t> </a:t>
            </a:r>
            <a:r>
              <a:rPr lang="en-US" sz="8000" dirty="0"/>
              <a:t>Kudus </a:t>
            </a:r>
            <a:r>
              <a:rPr lang="id-ID" sz="8000" dirty="0" smtClean="0"/>
              <a:t/>
            </a:r>
            <a:br>
              <a:rPr lang="id-ID" sz="8000" dirty="0" smtClean="0"/>
            </a:br>
            <a:r>
              <a:rPr lang="en-US" sz="8000" dirty="0" err="1" smtClean="0"/>
              <a:t>sampai</a:t>
            </a:r>
            <a:r>
              <a:rPr lang="en-US" sz="8000" dirty="0" smtClean="0"/>
              <a:t> </a:t>
            </a:r>
            <a:r>
              <a:rPr lang="en-US" sz="8000" dirty="0" err="1"/>
              <a:t>kekal</a:t>
            </a:r>
            <a:r>
              <a:rPr lang="en-US" sz="8000" dirty="0"/>
              <a:t> </a:t>
            </a:r>
            <a:r>
              <a:rPr lang="en-US" sz="8000" dirty="0" err="1"/>
              <a:t>selama-lamanya</a:t>
            </a:r>
            <a:r>
              <a:rPr lang="en-US" sz="8000" dirty="0"/>
              <a:t>.</a:t>
            </a:r>
            <a:endParaRPr lang="id-ID" sz="8000" dirty="0"/>
          </a:p>
        </p:txBody>
      </p:sp>
      <p:sp>
        <p:nvSpPr>
          <p:cNvPr id="4" name="Kotak Teks 3"/>
          <p:cNvSpPr txBox="1"/>
          <p:nvPr/>
        </p:nvSpPr>
        <p:spPr>
          <a:xfrm>
            <a:off x="7054000" y="6023969"/>
            <a:ext cx="24469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600" b="1" i="1" u="sng" dirty="0" smtClean="0"/>
              <a:t>duduk</a:t>
            </a:r>
            <a:endParaRPr lang="id-ID" sz="3600" b="1" i="1" u="sng" dirty="0"/>
          </a:p>
        </p:txBody>
      </p:sp>
    </p:spTree>
    <p:extLst>
      <p:ext uri="{BB962C8B-B14F-4D97-AF65-F5344CB8AC3E}">
        <p14:creationId xmlns:p14="http://schemas.microsoft.com/office/powerpoint/2010/main" val="171561346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510726" y="1851293"/>
            <a:ext cx="8157559" cy="1325563"/>
          </a:xfrm>
        </p:spPr>
        <p:txBody>
          <a:bodyPr>
            <a:noAutofit/>
          </a:bodyPr>
          <a:lstStyle/>
          <a:p>
            <a:pPr algn="ctr"/>
            <a:r>
              <a:rPr lang="id-ID" sz="11500" dirty="0" smtClean="0"/>
              <a:t>KHOTBAH</a:t>
            </a:r>
            <a:endParaRPr lang="en-US" sz="11500" dirty="0"/>
          </a:p>
        </p:txBody>
      </p:sp>
      <p:sp>
        <p:nvSpPr>
          <p:cNvPr id="3" name="Kotak Teks 2"/>
          <p:cNvSpPr txBox="1"/>
          <p:nvPr/>
        </p:nvSpPr>
        <p:spPr>
          <a:xfrm>
            <a:off x="1189081" y="3176856"/>
            <a:ext cx="68008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 smtClean="0">
                <a:latin typeface="Freestyle Script" panose="030804020302050B0404" pitchFamily="66" charset="0"/>
              </a:rPr>
              <a:t>Allah di </a:t>
            </a:r>
            <a:r>
              <a:rPr lang="en-US" sz="8800" b="1" dirty="0" err="1" smtClean="0">
                <a:latin typeface="Freestyle Script" panose="030804020302050B0404" pitchFamily="66" charset="0"/>
              </a:rPr>
              <a:t>atas</a:t>
            </a:r>
            <a:r>
              <a:rPr lang="en-US" sz="8800" b="1" dirty="0" smtClean="0">
                <a:latin typeface="Freestyle Script" panose="030804020302050B0404" pitchFamily="66" charset="0"/>
              </a:rPr>
              <a:t> </a:t>
            </a:r>
            <a:r>
              <a:rPr lang="en-US" sz="8800" b="1" dirty="0" err="1" smtClean="0">
                <a:latin typeface="Freestyle Script" panose="030804020302050B0404" pitchFamily="66" charset="0"/>
              </a:rPr>
              <a:t>Waktu</a:t>
            </a:r>
            <a:endParaRPr lang="id-ID" sz="8800" b="1" i="1" dirty="0">
              <a:latin typeface="Freestyle Script" panose="030804020302050B04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11278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608263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9600" dirty="0" smtClean="0">
                <a:latin typeface="Monotype Corsiva" panose="03010101010201010101" pitchFamily="66" charset="0"/>
              </a:rPr>
              <a:t>...</a:t>
            </a:r>
            <a:r>
              <a:rPr lang="id-ID" sz="9600" cap="none" dirty="0" smtClean="0">
                <a:latin typeface="Monotype Corsiva" panose="03010101010201010101" pitchFamily="66" charset="0"/>
              </a:rPr>
              <a:t>saat teduh</a:t>
            </a:r>
            <a:r>
              <a:rPr lang="id-ID" sz="9600" dirty="0" smtClean="0">
                <a:latin typeface="Monotype Corsiva" panose="03010101010201010101" pitchFamily="66" charset="0"/>
              </a:rPr>
              <a:t>...</a:t>
            </a:r>
            <a:endParaRPr lang="en-US" sz="9600" dirty="0"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24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862805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lang="id-ID" sz="8800" cap="none" dirty="0" smtClean="0">
                <a:latin typeface="Monotype Corsiva" panose="03010101010201010101" pitchFamily="66" charset="0"/>
              </a:rPr>
              <a:t>Umat Bernyanyi</a:t>
            </a:r>
            <a:endParaRPr lang="en-US" sz="8800" cap="none" dirty="0">
              <a:latin typeface="Monotype Corsiva" panose="03010101010201010101" pitchFamily="66" charset="0"/>
            </a:endParaRPr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268412"/>
            <a:ext cx="9144000" cy="558958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id-ID" sz="6600" dirty="0" smtClean="0"/>
              <a:t>GB 333: bait 1 - 3</a:t>
            </a:r>
          </a:p>
          <a:p>
            <a:pPr marL="0" indent="0" algn="ctr">
              <a:buNone/>
            </a:pPr>
            <a:r>
              <a:rPr lang="id-ID" sz="6600" dirty="0" smtClean="0">
                <a:sym typeface="Webdings" panose="05030102010509060703" pitchFamily="18" charset="2"/>
              </a:rPr>
              <a:t>M</a:t>
            </a:r>
            <a:r>
              <a:rPr lang="en-US" sz="6600" dirty="0" smtClean="0">
                <a:sym typeface="Webdings" panose="05030102010509060703" pitchFamily="18" charset="2"/>
              </a:rPr>
              <a:t>A</a:t>
            </a:r>
            <a:r>
              <a:rPr lang="id-ID" sz="6600" dirty="0" smtClean="0">
                <a:sym typeface="Webdings" panose="05030102010509060703" pitchFamily="18" charset="2"/>
              </a:rPr>
              <a:t>NUSIA YANG MELUKU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73927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57225" y="62252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73487" y="1853955"/>
            <a:ext cx="8531449" cy="4791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0" dirty="0" err="1"/>
              <a:t>Manus</a:t>
            </a:r>
            <a:r>
              <a:rPr lang="en-US" sz="8000" u="sng" dirty="0" err="1"/>
              <a:t>ia</a:t>
            </a:r>
            <a:r>
              <a:rPr lang="en-US" sz="8000" dirty="0"/>
              <a:t> yang </a:t>
            </a:r>
            <a:r>
              <a:rPr lang="en-US" sz="8000" dirty="0" err="1"/>
              <a:t>meluku</a:t>
            </a:r>
            <a:r>
              <a:rPr lang="en-US" sz="8000" dirty="0"/>
              <a:t>,* </a:t>
            </a:r>
            <a:r>
              <a:rPr lang="en-US" sz="8000" dirty="0" err="1"/>
              <a:t>menaburkan</a:t>
            </a:r>
            <a:r>
              <a:rPr lang="en-US" sz="8000" dirty="0"/>
              <a:t> </a:t>
            </a:r>
            <a:r>
              <a:rPr lang="en-US" sz="8000" dirty="0" err="1"/>
              <a:t>benih</a:t>
            </a:r>
            <a:r>
              <a:rPr lang="en-US" sz="8000" dirty="0"/>
              <a:t>,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21386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215662"/>
            <a:ext cx="7886700" cy="885451"/>
          </a:xfrm>
        </p:spPr>
        <p:txBody>
          <a:bodyPr>
            <a:normAutofit fontScale="90000"/>
          </a:bodyPr>
          <a:lstStyle/>
          <a:p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>
                <a:sym typeface="Webdings" panose="05030102010509060703" pitchFamily="18" charset="2"/>
              </a:rPr>
              <a:t> UMAT :</a:t>
            </a:r>
            <a:endParaRPr lang="en-US" sz="7200" u="sng" dirty="0"/>
          </a:p>
        </p:txBody>
      </p:sp>
      <p:sp>
        <p:nvSpPr>
          <p:cNvPr id="6" name="Tampungan Konten 5"/>
          <p:cNvSpPr>
            <a:spLocks noGrp="1"/>
          </p:cNvSpPr>
          <p:nvPr>
            <p:ph idx="1"/>
          </p:nvPr>
        </p:nvSpPr>
        <p:spPr>
          <a:xfrm>
            <a:off x="628650" y="1459275"/>
            <a:ext cx="7886700" cy="4755776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id-ID" sz="7200" dirty="0"/>
              <a:t>Masuklah </a:t>
            </a:r>
            <a:r>
              <a:rPr lang="id-ID" sz="7200" dirty="0" err="1"/>
              <a:t>kepelataran-Nya</a:t>
            </a:r>
            <a:r>
              <a:rPr lang="id-ID" sz="7200" dirty="0"/>
              <a:t>, bernyanyi </a:t>
            </a:r>
            <a:r>
              <a:rPr lang="id-ID" sz="7200" dirty="0" err="1"/>
              <a:t>bergemar</a:t>
            </a:r>
            <a:r>
              <a:rPr lang="id-ID" sz="7200" dirty="0"/>
              <a:t>, </a:t>
            </a:r>
            <a:r>
              <a:rPr lang="id-ID" sz="7200" dirty="0" err="1"/>
              <a:t>bersukacitalah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56539887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70824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418563" y="2033808"/>
            <a:ext cx="8306873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000" dirty="0" err="1"/>
              <a:t>tetapi</a:t>
            </a:r>
            <a:r>
              <a:rPr lang="en-US" sz="8000" dirty="0"/>
              <a:t> </a:t>
            </a:r>
            <a:r>
              <a:rPr lang="en-US" sz="8000" dirty="0" err="1"/>
              <a:t>kesuburan</a:t>
            </a:r>
            <a:r>
              <a:rPr lang="en-US" sz="8000" dirty="0"/>
              <a:t> </a:t>
            </a:r>
            <a:r>
              <a:rPr lang="en-US" sz="8000" dirty="0" err="1"/>
              <a:t>Tuhanlah</a:t>
            </a:r>
            <a:r>
              <a:rPr lang="en-US" sz="8000" dirty="0"/>
              <a:t> yang </a:t>
            </a:r>
            <a:r>
              <a:rPr lang="en-US" sz="8000" dirty="0" err="1"/>
              <a:t>memb’ri</a:t>
            </a:r>
            <a:r>
              <a:rPr lang="en-US" sz="8000" dirty="0"/>
              <a:t>.</a:t>
            </a:r>
            <a:endParaRPr lang="id-ID" sz="8000" dirty="0"/>
          </a:p>
        </p:txBody>
      </p:sp>
    </p:spTree>
    <p:extLst>
      <p:ext uri="{BB962C8B-B14F-4D97-AF65-F5344CB8AC3E}">
        <p14:creationId xmlns:p14="http://schemas.microsoft.com/office/powerpoint/2010/main" val="44502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36795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759854" y="1768229"/>
            <a:ext cx="734115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800" u="sng" dirty="0"/>
              <a:t>Ai</a:t>
            </a:r>
            <a:r>
              <a:rPr lang="en-US" sz="8800" dirty="0"/>
              <a:t>r </a:t>
            </a:r>
            <a:r>
              <a:rPr lang="en-US" sz="8800" dirty="0" err="1"/>
              <a:t>hujan</a:t>
            </a:r>
            <a:r>
              <a:rPr lang="en-US" sz="8800" dirty="0"/>
              <a:t> </a:t>
            </a:r>
            <a:r>
              <a:rPr lang="en-US" sz="8800" dirty="0" err="1"/>
              <a:t>dikirim</a:t>
            </a:r>
            <a:r>
              <a:rPr lang="en-US" sz="8800" dirty="0"/>
              <a:t>-Nya </a:t>
            </a:r>
            <a:r>
              <a:rPr lang="en-US" sz="8800" dirty="0" err="1"/>
              <a:t>dan</a:t>
            </a:r>
            <a:r>
              <a:rPr lang="en-US" sz="8800" dirty="0"/>
              <a:t> </a:t>
            </a:r>
            <a:r>
              <a:rPr lang="en-US" sz="8800" dirty="0" err="1"/>
              <a:t>panas</a:t>
            </a:r>
            <a:r>
              <a:rPr lang="en-US" sz="8800" dirty="0"/>
              <a:t> yang </a:t>
            </a:r>
            <a:r>
              <a:rPr lang="en-US" sz="8800" dirty="0" err="1"/>
              <a:t>segar</a:t>
            </a:r>
            <a:r>
              <a:rPr lang="en-US" sz="8800" dirty="0"/>
              <a:t>.</a:t>
            </a:r>
            <a:endParaRPr lang="id-ID" sz="8800" dirty="0"/>
          </a:p>
        </p:txBody>
      </p:sp>
    </p:spTree>
    <p:extLst>
      <p:ext uri="{BB962C8B-B14F-4D97-AF65-F5344CB8AC3E}">
        <p14:creationId xmlns:p14="http://schemas.microsoft.com/office/powerpoint/2010/main" val="1018066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2937" y="52250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73487" y="1960004"/>
            <a:ext cx="8306873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800" dirty="0" err="1"/>
              <a:t>Akhirnya</a:t>
            </a:r>
            <a:r>
              <a:rPr lang="en-US" sz="8800" dirty="0"/>
              <a:t> </a:t>
            </a:r>
            <a:r>
              <a:rPr lang="en-US" sz="8800" dirty="0" err="1"/>
              <a:t>padi</a:t>
            </a:r>
            <a:r>
              <a:rPr lang="en-US" sz="8800" dirty="0"/>
              <a:t> </a:t>
            </a:r>
            <a:r>
              <a:rPr lang="en-US" sz="8800" dirty="0" err="1"/>
              <a:t>tumbuh</a:t>
            </a:r>
            <a:r>
              <a:rPr lang="en-US" sz="8800" dirty="0"/>
              <a:t> </a:t>
            </a:r>
            <a:r>
              <a:rPr lang="en-US" sz="8800" dirty="0" err="1"/>
              <a:t>menghijau</a:t>
            </a:r>
            <a:r>
              <a:rPr lang="en-US" sz="8800" dirty="0"/>
              <a:t> </a:t>
            </a:r>
            <a:r>
              <a:rPr lang="en-US" sz="8800" dirty="0" err="1"/>
              <a:t>dan</a:t>
            </a:r>
            <a:r>
              <a:rPr lang="en-US" sz="8800" dirty="0"/>
              <a:t> </a:t>
            </a:r>
            <a:r>
              <a:rPr lang="en-US" sz="8800" dirty="0" err="1"/>
              <a:t>mekar</a:t>
            </a:r>
            <a:r>
              <a:rPr lang="en-US" sz="8800" dirty="0"/>
              <a:t>.</a:t>
            </a:r>
            <a:endParaRPr lang="id-ID" sz="8800" dirty="0"/>
          </a:p>
        </p:txBody>
      </p:sp>
    </p:spTree>
    <p:extLst>
      <p:ext uri="{BB962C8B-B14F-4D97-AF65-F5344CB8AC3E}">
        <p14:creationId xmlns:p14="http://schemas.microsoft.com/office/powerpoint/2010/main" val="383819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2938" y="29390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KANTORIA: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" y="1525342"/>
            <a:ext cx="914399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200" dirty="0" err="1"/>
              <a:t>Apapun</a:t>
            </a:r>
            <a:r>
              <a:rPr lang="en-US" sz="7200" dirty="0"/>
              <a:t> yang </a:t>
            </a:r>
            <a:r>
              <a:rPr lang="en-US" sz="7200" dirty="0" err="1"/>
              <a:t>baik</a:t>
            </a:r>
            <a:r>
              <a:rPr lang="en-US" sz="7200" dirty="0"/>
              <a:t> </a:t>
            </a:r>
            <a:r>
              <a:rPr lang="en-US" sz="7200" dirty="0" err="1"/>
              <a:t>semata</a:t>
            </a:r>
            <a:r>
              <a:rPr lang="en-US" sz="7200" dirty="0"/>
              <a:t> </a:t>
            </a:r>
            <a:r>
              <a:rPr lang="en-US" sz="7200" dirty="0" err="1" smtClean="0"/>
              <a:t>anugerah</a:t>
            </a:r>
            <a:r>
              <a:rPr lang="id-ID" sz="7200" dirty="0" smtClean="0"/>
              <a:t> </a:t>
            </a:r>
            <a:br>
              <a:rPr lang="id-ID" sz="7200" dirty="0" smtClean="0"/>
            </a:br>
            <a:r>
              <a:rPr lang="en-US" sz="7200" dirty="0" smtClean="0"/>
              <a:t>Dan </a:t>
            </a:r>
            <a:r>
              <a:rPr lang="en-US" sz="7200" dirty="0" err="1"/>
              <a:t>karna</a:t>
            </a:r>
            <a:r>
              <a:rPr lang="en-US" sz="7200" dirty="0"/>
              <a:t> </a:t>
            </a:r>
            <a:r>
              <a:rPr lang="en-US" sz="7200" dirty="0" err="1"/>
              <a:t>itu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pujilah</a:t>
            </a:r>
            <a:r>
              <a:rPr lang="en-US" sz="7200" dirty="0" smtClean="0"/>
              <a:t> </a:t>
            </a:r>
            <a:r>
              <a:rPr lang="en-US" sz="7200" dirty="0" err="1"/>
              <a:t>kasih</a:t>
            </a:r>
            <a:r>
              <a:rPr lang="en-US" sz="7200" dirty="0"/>
              <a:t>-Nya yang </a:t>
            </a:r>
            <a:r>
              <a:rPr lang="en-US" sz="7200" dirty="0" err="1"/>
              <a:t>mesra</a:t>
            </a:r>
            <a:r>
              <a:rPr lang="en-US" sz="7200" dirty="0"/>
              <a:t>.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95904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46535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496767"/>
            <a:ext cx="91440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500" dirty="0" err="1"/>
              <a:t>Semua</a:t>
            </a:r>
            <a:r>
              <a:rPr lang="en-US" sz="8500" dirty="0"/>
              <a:t> </a:t>
            </a:r>
            <a:r>
              <a:rPr lang="id-ID" sz="8500" dirty="0" smtClean="0"/>
              <a:t/>
            </a:r>
            <a:br>
              <a:rPr lang="id-ID" sz="8500" dirty="0" smtClean="0"/>
            </a:br>
            <a:r>
              <a:rPr lang="en-US" sz="8500" dirty="0" err="1" smtClean="0"/>
              <a:t>dicipta</a:t>
            </a:r>
            <a:r>
              <a:rPr lang="en-US" sz="8500" dirty="0" smtClean="0"/>
              <a:t>-Nya </a:t>
            </a:r>
            <a:r>
              <a:rPr lang="id-ID" sz="8500" dirty="0" smtClean="0"/>
              <a:t/>
            </a:r>
            <a:br>
              <a:rPr lang="id-ID" sz="8500" dirty="0" smtClean="0"/>
            </a:br>
            <a:r>
              <a:rPr lang="en-US" sz="8500" dirty="0" smtClean="0"/>
              <a:t>yang </a:t>
            </a:r>
            <a:r>
              <a:rPr lang="en-US" sz="8500" dirty="0" err="1"/>
              <a:t>jauh</a:t>
            </a:r>
            <a:r>
              <a:rPr lang="en-US" sz="8500" dirty="0"/>
              <a:t>, </a:t>
            </a:r>
            <a:r>
              <a:rPr lang="id-ID" sz="8500" dirty="0" smtClean="0"/>
              <a:t/>
            </a:r>
            <a:br>
              <a:rPr lang="id-ID" sz="8500" dirty="0" smtClean="0"/>
            </a:br>
            <a:r>
              <a:rPr lang="en-US" sz="8500" dirty="0" smtClean="0"/>
              <a:t>yang </a:t>
            </a:r>
            <a:r>
              <a:rPr lang="en-US" sz="8500" dirty="0" err="1"/>
              <a:t>dekat</a:t>
            </a:r>
            <a:r>
              <a:rPr lang="en-US" sz="8500" dirty="0"/>
              <a:t>;</a:t>
            </a:r>
            <a:endParaRPr lang="id-ID" sz="8500" dirty="0"/>
          </a:p>
        </p:txBody>
      </p:sp>
    </p:spTree>
    <p:extLst>
      <p:ext uri="{BB962C8B-B14F-4D97-AF65-F5344CB8AC3E}">
        <p14:creationId xmlns:p14="http://schemas.microsoft.com/office/powerpoint/2010/main" val="343121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50822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0" y="1833784"/>
            <a:ext cx="91440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600" dirty="0" err="1"/>
              <a:t>Samudera</a:t>
            </a:r>
            <a:r>
              <a:rPr lang="en-US" sz="9600" dirty="0"/>
              <a:t> yang </a:t>
            </a:r>
            <a:r>
              <a:rPr lang="en-US" sz="9600" dirty="0" err="1"/>
              <a:t>luas</a:t>
            </a:r>
            <a:r>
              <a:rPr lang="en-US" sz="9600" dirty="0"/>
              <a:t> </a:t>
            </a:r>
            <a:r>
              <a:rPr lang="en-US" sz="9600" dirty="0" err="1"/>
              <a:t>dan</a:t>
            </a:r>
            <a:r>
              <a:rPr lang="en-US" sz="9600" dirty="0"/>
              <a:t> </a:t>
            </a:r>
            <a:r>
              <a:rPr lang="en-US" sz="9600" dirty="0" err="1"/>
              <a:t>rimba</a:t>
            </a:r>
            <a:r>
              <a:rPr lang="en-US" sz="9600" dirty="0"/>
              <a:t> yang </a:t>
            </a:r>
            <a:r>
              <a:rPr lang="en-US" sz="9600" dirty="0" err="1"/>
              <a:t>lebat</a:t>
            </a:r>
            <a:r>
              <a:rPr lang="en-US" sz="9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715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84671"/>
            <a:ext cx="7886700" cy="93145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379927" y="1821217"/>
            <a:ext cx="8384146" cy="39896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600" dirty="0" err="1"/>
              <a:t>Tak</a:t>
            </a:r>
            <a:r>
              <a:rPr lang="en-US" sz="9600" dirty="0"/>
              <a:t> </a:t>
            </a:r>
            <a:r>
              <a:rPr lang="en-US" sz="9600" dirty="0" err="1"/>
              <a:t>satu</a:t>
            </a:r>
            <a:r>
              <a:rPr lang="en-US" sz="9600" dirty="0"/>
              <a:t> </a:t>
            </a:r>
            <a:r>
              <a:rPr lang="en-US" sz="9600" dirty="0" err="1"/>
              <a:t>dilupakan</a:t>
            </a:r>
            <a:r>
              <a:rPr lang="en-US" sz="9600" dirty="0"/>
              <a:t>, </a:t>
            </a:r>
            <a:r>
              <a:rPr lang="en-US" sz="9600" dirty="0" err="1"/>
              <a:t>semua</a:t>
            </a:r>
            <a:r>
              <a:rPr lang="en-US" sz="9600" dirty="0"/>
              <a:t> </a:t>
            </a:r>
            <a:r>
              <a:rPr lang="en-US" sz="9600" dirty="0" err="1"/>
              <a:t>dibela</a:t>
            </a:r>
            <a:r>
              <a:rPr lang="en-US" sz="9600" dirty="0"/>
              <a:t>, </a:t>
            </a:r>
            <a:endParaRPr lang="id-ID" sz="9600" dirty="0"/>
          </a:p>
        </p:txBody>
      </p:sp>
    </p:spTree>
    <p:extLst>
      <p:ext uri="{BB962C8B-B14F-4D97-AF65-F5344CB8AC3E}">
        <p14:creationId xmlns:p14="http://schemas.microsoft.com/office/powerpoint/2010/main" val="277335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84671"/>
            <a:ext cx="7886700" cy="93145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443113" y="1795460"/>
            <a:ext cx="8257773" cy="39896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800" dirty="0" err="1"/>
              <a:t>dan</a:t>
            </a:r>
            <a:r>
              <a:rPr lang="en-US" sz="8800" dirty="0"/>
              <a:t> </a:t>
            </a:r>
            <a:r>
              <a:rPr lang="en-US" sz="8800" dirty="0" err="1"/>
              <a:t>kita</a:t>
            </a:r>
            <a:r>
              <a:rPr lang="en-US" sz="8800" dirty="0"/>
              <a:t> </a:t>
            </a:r>
            <a:r>
              <a:rPr lang="en-US" sz="8800" dirty="0" err="1"/>
              <a:t>dib’ri</a:t>
            </a:r>
            <a:r>
              <a:rPr lang="en-US" sz="8800" dirty="0"/>
              <a:t> </a:t>
            </a:r>
            <a:r>
              <a:rPr lang="en-US" sz="8800" dirty="0" err="1"/>
              <a:t>makan</a:t>
            </a:r>
            <a:r>
              <a:rPr lang="en-US" sz="8800" dirty="0"/>
              <a:t> </a:t>
            </a:r>
            <a:r>
              <a:rPr lang="en-US" sz="8800" dirty="0" err="1"/>
              <a:t>tak</a:t>
            </a:r>
            <a:r>
              <a:rPr lang="en-US" sz="8800" dirty="0"/>
              <a:t> </a:t>
            </a:r>
            <a:r>
              <a:rPr lang="en-US" sz="8800" dirty="0" err="1"/>
              <a:t>kunjung</a:t>
            </a:r>
            <a:r>
              <a:rPr lang="en-US" sz="8800" dirty="0"/>
              <a:t> </a:t>
            </a:r>
            <a:r>
              <a:rPr lang="en-US" sz="8800" dirty="0" err="1"/>
              <a:t>bersela</a:t>
            </a:r>
            <a:r>
              <a:rPr lang="en-US" sz="8800" dirty="0"/>
              <a:t>. </a:t>
            </a:r>
            <a:endParaRPr lang="id-ID" sz="8800" dirty="0"/>
          </a:p>
        </p:txBody>
      </p:sp>
    </p:spTree>
    <p:extLst>
      <p:ext uri="{BB962C8B-B14F-4D97-AF65-F5344CB8AC3E}">
        <p14:creationId xmlns:p14="http://schemas.microsoft.com/office/powerpoint/2010/main" val="1461230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42938" y="29390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UMAT:</a:t>
            </a:r>
            <a:r>
              <a:rPr lang="id-ID" sz="7200" i="1" u="sng" dirty="0" err="1" smtClean="0">
                <a:sym typeface="Webdings" panose="05030102010509060703" pitchFamily="18" charset="2"/>
              </a:rPr>
              <a:t>refr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1" y="1525342"/>
            <a:ext cx="914399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7200" dirty="0" err="1"/>
              <a:t>Apapun</a:t>
            </a:r>
            <a:r>
              <a:rPr lang="en-US" sz="7200" dirty="0"/>
              <a:t> yang </a:t>
            </a:r>
            <a:r>
              <a:rPr lang="en-US" sz="7200" dirty="0" err="1"/>
              <a:t>baik</a:t>
            </a:r>
            <a:r>
              <a:rPr lang="en-US" sz="7200" dirty="0"/>
              <a:t> </a:t>
            </a:r>
            <a:r>
              <a:rPr lang="en-US" sz="7200" dirty="0" err="1"/>
              <a:t>semata</a:t>
            </a:r>
            <a:r>
              <a:rPr lang="en-US" sz="7200" dirty="0"/>
              <a:t> </a:t>
            </a:r>
            <a:r>
              <a:rPr lang="en-US" sz="7200" dirty="0" err="1" smtClean="0"/>
              <a:t>anugerah</a:t>
            </a:r>
            <a:r>
              <a:rPr lang="id-ID" sz="7200" dirty="0" smtClean="0"/>
              <a:t> </a:t>
            </a:r>
            <a:br>
              <a:rPr lang="id-ID" sz="7200" dirty="0" smtClean="0"/>
            </a:br>
            <a:r>
              <a:rPr lang="en-US" sz="7200" dirty="0" smtClean="0"/>
              <a:t>Dan </a:t>
            </a:r>
            <a:r>
              <a:rPr lang="en-US" sz="7200" dirty="0" err="1"/>
              <a:t>karna</a:t>
            </a:r>
            <a:r>
              <a:rPr lang="en-US" sz="7200" dirty="0"/>
              <a:t> </a:t>
            </a:r>
            <a:r>
              <a:rPr lang="en-US" sz="7200" dirty="0" err="1"/>
              <a:t>itu</a:t>
            </a:r>
            <a:r>
              <a:rPr lang="en-US" sz="7200" dirty="0"/>
              <a:t> </a:t>
            </a:r>
            <a:r>
              <a:rPr lang="id-ID" sz="7200" dirty="0" smtClean="0"/>
              <a:t/>
            </a:r>
            <a:br>
              <a:rPr lang="id-ID" sz="7200" dirty="0" smtClean="0"/>
            </a:br>
            <a:r>
              <a:rPr lang="en-US" sz="7200" dirty="0" err="1" smtClean="0"/>
              <a:t>pujilah</a:t>
            </a:r>
            <a:r>
              <a:rPr lang="en-US" sz="7200" dirty="0" smtClean="0"/>
              <a:t> </a:t>
            </a:r>
            <a:r>
              <a:rPr lang="en-US" sz="7200" dirty="0" err="1"/>
              <a:t>kasih</a:t>
            </a:r>
            <a:r>
              <a:rPr lang="en-US" sz="7200" dirty="0"/>
              <a:t>-Nya yang </a:t>
            </a:r>
            <a:r>
              <a:rPr lang="en-US" sz="7200" dirty="0" err="1"/>
              <a:t>mesra</a:t>
            </a:r>
            <a:r>
              <a:rPr lang="en-US" sz="7200" dirty="0"/>
              <a:t>.</a:t>
            </a:r>
            <a:endParaRPr lang="id-ID" sz="7200" dirty="0"/>
          </a:p>
        </p:txBody>
      </p:sp>
    </p:spTree>
    <p:extLst>
      <p:ext uri="{BB962C8B-B14F-4D97-AF65-F5344CB8AC3E}">
        <p14:creationId xmlns:p14="http://schemas.microsoft.com/office/powerpoint/2010/main" val="314355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/>
          <p:cNvSpPr>
            <a:spLocks noGrp="1"/>
          </p:cNvSpPr>
          <p:nvPr>
            <p:ph type="title"/>
          </p:nvPr>
        </p:nvSpPr>
        <p:spPr>
          <a:xfrm>
            <a:off x="628650" y="684671"/>
            <a:ext cx="7886700" cy="93145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u="sng" dirty="0" smtClean="0">
                <a:sym typeface="Webdings" panose="05030102010509060703" pitchFamily="18" charset="2"/>
              </a:rPr>
              <a:t></a:t>
            </a:r>
            <a:r>
              <a:rPr lang="id-ID" sz="7200" u="sng" dirty="0" smtClean="0">
                <a:sym typeface="Webdings" panose="05030102010509060703" pitchFamily="18" charset="2"/>
              </a:rPr>
              <a:t>UMAT</a:t>
            </a:r>
            <a:r>
              <a:rPr lang="id-ID" sz="7200" i="1" u="sng" dirty="0" smtClean="0">
                <a:sym typeface="Webdings" panose="05030102010509060703" pitchFamily="18" charset="2"/>
              </a:rPr>
              <a:t>:</a:t>
            </a:r>
            <a:endParaRPr lang="en-US" sz="7200" u="sng" dirty="0"/>
          </a:p>
        </p:txBody>
      </p:sp>
      <p:sp>
        <p:nvSpPr>
          <p:cNvPr id="3" name="Tampungan Konten 2"/>
          <p:cNvSpPr>
            <a:spLocks noGrp="1"/>
          </p:cNvSpPr>
          <p:nvPr>
            <p:ph idx="1"/>
          </p:nvPr>
        </p:nvSpPr>
        <p:spPr>
          <a:xfrm>
            <a:off x="463639" y="1769701"/>
            <a:ext cx="8152327" cy="39896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8800" dirty="0" err="1"/>
              <a:t>Ya</a:t>
            </a:r>
            <a:r>
              <a:rPr lang="en-US" sz="8800" dirty="0"/>
              <a:t> </a:t>
            </a:r>
            <a:r>
              <a:rPr lang="en-US" sz="8800" dirty="0" err="1"/>
              <a:t>Bapa</a:t>
            </a:r>
            <a:r>
              <a:rPr lang="en-US" sz="8800" dirty="0"/>
              <a:t>, </a:t>
            </a:r>
            <a:r>
              <a:rPr lang="en-US" sz="8800" dirty="0" err="1"/>
              <a:t>terimakasih</a:t>
            </a:r>
            <a:r>
              <a:rPr lang="en-US" sz="8800" dirty="0"/>
              <a:t>; yang </a:t>
            </a:r>
            <a:r>
              <a:rPr lang="en-US" sz="8800" dirty="0" err="1"/>
              <a:t>sudi</a:t>
            </a:r>
            <a:r>
              <a:rPr lang="en-US" sz="8800" dirty="0"/>
              <a:t> </a:t>
            </a:r>
            <a:r>
              <a:rPr lang="en-US" sz="8800" dirty="0" err="1"/>
              <a:t>Kau</a:t>
            </a:r>
            <a:r>
              <a:rPr lang="en-US" sz="8800" dirty="0"/>
              <a:t>, </a:t>
            </a:r>
            <a:r>
              <a:rPr lang="en-US" sz="8800" dirty="0" err="1"/>
              <a:t>memb’ri</a:t>
            </a:r>
            <a:endParaRPr lang="id-ID" sz="8800" dirty="0"/>
          </a:p>
        </p:txBody>
      </p:sp>
    </p:spTree>
    <p:extLst>
      <p:ext uri="{BB962C8B-B14F-4D97-AF65-F5344CB8AC3E}">
        <p14:creationId xmlns:p14="http://schemas.microsoft.com/office/powerpoint/2010/main" val="159694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1881</TotalTime>
  <Words>1417</Words>
  <Application>Microsoft Office PowerPoint</Application>
  <PresentationFormat>On-screen Show (4:3)</PresentationFormat>
  <Paragraphs>335</Paragraphs>
  <Slides>160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160</vt:i4>
      </vt:variant>
    </vt:vector>
  </HeadingPairs>
  <TitlesOfParts>
    <vt:vector size="179" baseType="lpstr">
      <vt:lpstr>Batang</vt:lpstr>
      <vt:lpstr>SimSun</vt:lpstr>
      <vt:lpstr>Algerian</vt:lpstr>
      <vt:lpstr>Arial</vt:lpstr>
      <vt:lpstr>Arial Black</vt:lpstr>
      <vt:lpstr>Arial Narrow</vt:lpstr>
      <vt:lpstr>Berlin Sans FB</vt:lpstr>
      <vt:lpstr>Berlin Sans FB Demi</vt:lpstr>
      <vt:lpstr>Book Antiqua</vt:lpstr>
      <vt:lpstr>Calibri</vt:lpstr>
      <vt:lpstr>Calibri Light</vt:lpstr>
      <vt:lpstr>Cambria</vt:lpstr>
      <vt:lpstr>Constantia</vt:lpstr>
      <vt:lpstr>Freestyle Script</vt:lpstr>
      <vt:lpstr>Maiandra GD</vt:lpstr>
      <vt:lpstr>Monotype Corsiva</vt:lpstr>
      <vt:lpstr>Segoe UI Semibold</vt:lpstr>
      <vt:lpstr>Webdings</vt:lpstr>
      <vt:lpstr>Tema Office</vt:lpstr>
      <vt:lpstr>PowerPoint Presentation</vt:lpstr>
      <vt:lpstr>TATA  IBADAH  HARI MINGGU XIX Sesudah Pentakosta</vt:lpstr>
      <vt:lpstr>UCAPAN SELAMAT DATANG</vt:lpstr>
      <vt:lpstr>AJAKAN BERIBADAH</vt:lpstr>
      <vt:lpstr>MENGHADAP TUHAN</vt:lpstr>
      <vt:lpstr>Umat Bernyanyi</vt:lpstr>
      <vt:lpstr>UMAT:</vt:lpstr>
      <vt:lpstr> UMAT :</vt:lpstr>
      <vt:lpstr> UMAT :</vt:lpstr>
      <vt:lpstr> UMAT :refr:</vt:lpstr>
      <vt:lpstr> UMAT :refr:</vt:lpstr>
      <vt:lpstr> UMAT :refr:</vt:lpstr>
      <vt:lpstr> UMAT :refr:</vt:lpstr>
      <vt:lpstr> UMAT :refr:</vt:lpstr>
      <vt:lpstr> UMAT :refr:</vt:lpstr>
      <vt:lpstr>---Prosesi  Alkitab dibawa masuk---</vt:lpstr>
      <vt:lpstr>UMAT:</vt:lpstr>
      <vt:lpstr> UMAT :</vt:lpstr>
      <vt:lpstr> UMAT :</vt:lpstr>
      <vt:lpstr> UMAT :refr:</vt:lpstr>
      <vt:lpstr> UMAT :refr:</vt:lpstr>
      <vt:lpstr> UMAT :refr:</vt:lpstr>
      <vt:lpstr> UMAT :refr:</vt:lpstr>
      <vt:lpstr> UMAT :refr:</vt:lpstr>
      <vt:lpstr> UMAT :refr:</vt:lpstr>
      <vt:lpstr>PowerPoint Presentation</vt:lpstr>
      <vt:lpstr>NAS PEMBIMBING</vt:lpstr>
      <vt:lpstr>PowerPoint Presentation</vt:lpstr>
      <vt:lpstr>PowerPoint Presentation</vt:lpstr>
      <vt:lpstr>SALAM</vt:lpstr>
      <vt:lpstr>Umat Bernyanyi</vt:lpstr>
      <vt:lpstr>UMAT:</vt:lpstr>
      <vt:lpstr>UMAT:</vt:lpstr>
      <vt:lpstr>UMAT:</vt:lpstr>
      <vt:lpstr>UMAT:</vt:lpstr>
      <vt:lpstr>UMAT:</vt:lpstr>
      <vt:lpstr>UMAT:</vt:lpstr>
      <vt:lpstr>PENGAKUAN DOSA</vt:lpstr>
      <vt:lpstr>P2:</vt:lpstr>
      <vt:lpstr>P2:</vt:lpstr>
      <vt:lpstr>P2:</vt:lpstr>
      <vt:lpstr>P2:</vt:lpstr>
      <vt:lpstr>UMAT:</vt:lpstr>
      <vt:lpstr>P2:</vt:lpstr>
      <vt:lpstr>P2:</vt:lpstr>
      <vt:lpstr>P2:</vt:lpstr>
      <vt:lpstr>UMAT:</vt:lpstr>
      <vt:lpstr>Umat Menyanyi</vt:lpstr>
      <vt:lpstr>UMAT:</vt:lpstr>
      <vt:lpstr>UMAT:</vt:lpstr>
      <vt:lpstr>UMAT:</vt:lpstr>
      <vt:lpstr>UMAT:</vt:lpstr>
      <vt:lpstr>UMAT:</vt:lpstr>
      <vt:lpstr>UMAT:</vt:lpstr>
      <vt:lpstr>BERITA ANUGERAH</vt:lpstr>
      <vt:lpstr>PowerPoint Presentation</vt:lpstr>
      <vt:lpstr>PowerPoint Presentation</vt:lpstr>
      <vt:lpstr>PowerPoint Presentation</vt:lpstr>
      <vt:lpstr>PowerPoint Presentation</vt:lpstr>
      <vt:lpstr>Umat Menyanyi</vt:lpstr>
      <vt:lpstr>PEREMPUAN:</vt:lpstr>
      <vt:lpstr>PEREMPUAN:</vt:lpstr>
      <vt:lpstr>PEREMPUAN:</vt:lpstr>
      <vt:lpstr>PEREMPUAN:</vt:lpstr>
      <vt:lpstr>PEREMPUAN:</vt:lpstr>
      <vt:lpstr>LAKI-LAKI:</vt:lpstr>
      <vt:lpstr>LAKI-LAKI:</vt:lpstr>
      <vt:lpstr>LAKI-LAKI:</vt:lpstr>
      <vt:lpstr>LAKI-LAKI:</vt:lpstr>
      <vt:lpstr>LAKI-LAKI:</vt:lpstr>
      <vt:lpstr>PERINTAH HIDUP BARU</vt:lpstr>
      <vt:lpstr>Umat Bernyanyi</vt:lpstr>
      <vt:lpstr>UMAT:</vt:lpstr>
      <vt:lpstr>UMAT:</vt:lpstr>
      <vt:lpstr>UMAT:refr:</vt:lpstr>
      <vt:lpstr>KESAKSIAN PUJIAN</vt:lpstr>
      <vt:lpstr>PEMBERITAAN FIRMAN</vt:lpstr>
      <vt:lpstr>DOA MOHON BIMBINGAN ROH KUDUS</vt:lpstr>
      <vt:lpstr>PEMBACAAN ALKITAB</vt:lpstr>
      <vt:lpstr>Umat Bernyanyi</vt:lpstr>
      <vt:lpstr>UMAT:</vt:lpstr>
      <vt:lpstr>Mazmur 90 : 1 - 12</vt:lpstr>
      <vt:lpstr>Umat Bernyanyi</vt:lpstr>
      <vt:lpstr>UMAT:</vt:lpstr>
      <vt:lpstr>UMAT:</vt:lpstr>
      <vt:lpstr>KHOTBAH</vt:lpstr>
      <vt:lpstr>...saat teduh...</vt:lpstr>
      <vt:lpstr>Umat Bernyanyi</vt:lpstr>
      <vt:lpstr>KANTORIA:</vt:lpstr>
      <vt:lpstr>KANTORIA:</vt:lpstr>
      <vt:lpstr>KANTORIA:</vt:lpstr>
      <vt:lpstr>KANTORIA:</vt:lpstr>
      <vt:lpstr>KANTORIA:refr:</vt:lpstr>
      <vt:lpstr>UMAT:</vt:lpstr>
      <vt:lpstr>UMAT:</vt:lpstr>
      <vt:lpstr>UMAT:</vt:lpstr>
      <vt:lpstr>UMAT:</vt:lpstr>
      <vt:lpstr>UMAT:refr:</vt:lpstr>
      <vt:lpstr>UMAT:</vt:lpstr>
      <vt:lpstr>UMAT:</vt:lpstr>
      <vt:lpstr>UMAT:</vt:lpstr>
      <vt:lpstr>UMAT:</vt:lpstr>
      <vt:lpstr>UMAT:refr:</vt:lpstr>
      <vt:lpstr>PENGAKUAN IMAN RASULI</vt:lpstr>
      <vt:lpstr>DOA SYAFAAT</vt:lpstr>
      <vt:lpstr>PENGUCAPAN SYUKUR</vt:lpstr>
      <vt:lpstr>Umat Menyanyi</vt:lpstr>
      <vt:lpstr>KANTORIA:</vt:lpstr>
      <vt:lpstr>KANTORIA:</vt:lpstr>
      <vt:lpstr>KANTORIA:refr:</vt:lpstr>
      <vt:lpstr>KANTORIA:refr:</vt:lpstr>
      <vt:lpstr>KANTORIA:refr:</vt:lpstr>
      <vt:lpstr>LAKI-LAKI:</vt:lpstr>
      <vt:lpstr>LAKI-LAKI:</vt:lpstr>
      <vt:lpstr>LAKI-LAKI:refr:</vt:lpstr>
      <vt:lpstr>LAKI-LAKI:refr:</vt:lpstr>
      <vt:lpstr>LAKI-LAKI:refr:</vt:lpstr>
      <vt:lpstr>PEREMPUAN:</vt:lpstr>
      <vt:lpstr>PEREMPUAN:</vt:lpstr>
      <vt:lpstr>PEREMPUAN:refr:</vt:lpstr>
      <vt:lpstr>PEREMPUAN:refr:</vt:lpstr>
      <vt:lpstr>PEREMPUAN:refr:</vt:lpstr>
      <vt:lpstr>---persembahan dijalankan hanya diiringi orgen---</vt:lpstr>
      <vt:lpstr>UMAT:</vt:lpstr>
      <vt:lpstr>UMAT:</vt:lpstr>
      <vt:lpstr>UMAT:refr:</vt:lpstr>
      <vt:lpstr>UMAT:refr:</vt:lpstr>
      <vt:lpstr>UMAT:refr:</vt:lpstr>
      <vt:lpstr>DOA PERSEMBAHAN</vt:lpstr>
      <vt:lpstr>P4:</vt:lpstr>
      <vt:lpstr>P4:</vt:lpstr>
      <vt:lpstr>P4:</vt:lpstr>
      <vt:lpstr>P4:</vt:lpstr>
      <vt:lpstr>P4:</vt:lpstr>
      <vt:lpstr>UMAT:</vt:lpstr>
      <vt:lpstr>PENGUTUSAN</vt:lpstr>
      <vt:lpstr>WARTA JEMAAT</vt:lpstr>
      <vt:lpstr>AMANAT PENGUTUSAN</vt:lpstr>
      <vt:lpstr>Umat Bernyanyi</vt:lpstr>
      <vt:lpstr>UMAT:</vt:lpstr>
      <vt:lpstr>UMAT:</vt:lpstr>
      <vt:lpstr>UMAT:refr:</vt:lpstr>
      <vt:lpstr>UMAT:refr:</vt:lpstr>
      <vt:lpstr>UMAT:refr:</vt:lpstr>
      <vt:lpstr>UMAT:refr:</vt:lpstr>
      <vt:lpstr>PEREMPUAN:</vt:lpstr>
      <vt:lpstr>PEREMPUAN:</vt:lpstr>
      <vt:lpstr>UMAT:refr:</vt:lpstr>
      <vt:lpstr>UMAT:refr:</vt:lpstr>
      <vt:lpstr>UMAT:refr:</vt:lpstr>
      <vt:lpstr>UMAT:refr:</vt:lpstr>
      <vt:lpstr>LAKI-LAKI:</vt:lpstr>
      <vt:lpstr>LAKI-LAKI:</vt:lpstr>
      <vt:lpstr>UMAT:refr:</vt:lpstr>
      <vt:lpstr>UMAT:refr:</vt:lpstr>
      <vt:lpstr>UMAT:refr:</vt:lpstr>
      <vt:lpstr>UMAT:refr:</vt:lpstr>
      <vt:lpstr>BERKAT</vt:lpstr>
      <vt:lpstr>Umat Bernyanyi</vt:lpstr>
      <vt:lpstr>Ibadah Selesai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Presentasi PowerPoint</dc:title>
  <dc:creator>Patricia Elena</dc:creator>
  <cp:lastModifiedBy>Dewi Tumey</cp:lastModifiedBy>
  <cp:revision>171</cp:revision>
  <dcterms:created xsi:type="dcterms:W3CDTF">2017-04-08T05:39:19Z</dcterms:created>
  <dcterms:modified xsi:type="dcterms:W3CDTF">2017-10-14T10:33:13Z</dcterms:modified>
</cp:coreProperties>
</file>